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ppt/tags/tag16.xml" ContentType="application/vnd.openxmlformats-officedocument.presentationml.tags+xml"/>
  <Override PartName="/ppt/notesSlides/notesSlide18.xml" ContentType="application/vnd.openxmlformats-officedocument.presentationml.notesSlide+xml"/>
  <Override PartName="/ppt/tags/tag17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media/image35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391" r:id="rId5"/>
    <p:sldId id="385" r:id="rId6"/>
    <p:sldId id="325" r:id="rId7"/>
    <p:sldId id="383" r:id="rId8"/>
    <p:sldId id="326" r:id="rId9"/>
    <p:sldId id="340" r:id="rId10"/>
    <p:sldId id="369" r:id="rId11"/>
    <p:sldId id="341" r:id="rId12"/>
    <p:sldId id="370" r:id="rId13"/>
    <p:sldId id="342" r:id="rId14"/>
    <p:sldId id="368" r:id="rId15"/>
    <p:sldId id="343" r:id="rId16"/>
    <p:sldId id="371" r:id="rId17"/>
    <p:sldId id="387" r:id="rId18"/>
    <p:sldId id="390" r:id="rId19"/>
    <p:sldId id="388" r:id="rId20"/>
    <p:sldId id="389" r:id="rId21"/>
    <p:sldId id="382" r:id="rId22"/>
    <p:sldId id="327" r:id="rId23"/>
    <p:sldId id="373" r:id="rId24"/>
    <p:sldId id="374" r:id="rId25"/>
    <p:sldId id="375" r:id="rId26"/>
    <p:sldId id="381" r:id="rId27"/>
    <p:sldId id="377" r:id="rId28"/>
    <p:sldId id="384" r:id="rId29"/>
    <p:sldId id="378" r:id="rId30"/>
    <p:sldId id="379" r:id="rId31"/>
    <p:sldId id="260" r:id="rId32"/>
  </p:sldIdLst>
  <p:sldSz cx="9144000" cy="5143500" type="screen16x9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5B0"/>
    <a:srgbClr val="00CC66"/>
    <a:srgbClr val="FF5050"/>
    <a:srgbClr val="CC99FF"/>
    <a:srgbClr val="FF0000"/>
    <a:srgbClr val="FF9900"/>
    <a:srgbClr val="008000"/>
    <a:srgbClr val="0000FF"/>
    <a:srgbClr val="46AC12"/>
    <a:srgbClr val="F3F3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C6FCA1-2C93-E406-5ABF-6803770B2757}" v="211" dt="2023-03-15T02:17:16.893"/>
    <p1510:client id="{4BF768F8-3A6D-491D-95AC-3F7F7A5B43F3}" v="1" dt="2023-03-09T05:50:57.194"/>
    <p1510:client id="{572E5B6D-F6F5-4ADA-AE75-BF4497591E7C}" v="599" dt="2023-03-09T01:27:35.805"/>
    <p1510:client id="{5ED2D5A1-902D-2C23-8344-AB90BBC04481}" v="340" dt="2023-03-15T07:07:29.688"/>
    <p1510:client id="{66B26F29-B92C-4C25-3EED-D0F59EF7A2B2}" v="206" dt="2023-03-15T02:41:18.117"/>
    <p1510:client id="{7B11FFBA-D39D-D3EF-3258-8109864C34D5}" v="34" dt="2023-03-15T02:22:17.257"/>
    <p1510:client id="{E965BDAA-E45E-AD15-2F2A-7A9319B54294}" v="265" dt="2023-03-15T04:14:15.4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17" autoAdjust="0"/>
    <p:restoredTop sz="78931" autoAdjust="0"/>
  </p:normalViewPr>
  <p:slideViewPr>
    <p:cSldViewPr snapToGrid="0">
      <p:cViewPr varScale="1">
        <p:scale>
          <a:sx n="85" d="100"/>
          <a:sy n="85" d="100"/>
        </p:scale>
        <p:origin x="156" y="9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eila Ciruela" userId="S::sheila.ciruela@forsspac.onmicrosoft.com::ba316f2f-ddfa-46c2-a1b9-21fe5a2a6d79" providerId="AD" clId="Web-{7B11FFBA-D39D-D3EF-3258-8109864C34D5}"/>
    <pc:docChg chg="addSld delSld modSld sldOrd">
      <pc:chgData name="Sheila Ciruela" userId="S::sheila.ciruela@forsspac.onmicrosoft.com::ba316f2f-ddfa-46c2-a1b9-21fe5a2a6d79" providerId="AD" clId="Web-{7B11FFBA-D39D-D3EF-3258-8109864C34D5}" dt="2023-03-15T02:22:17.257" v="23" actId="14100"/>
      <pc:docMkLst>
        <pc:docMk/>
      </pc:docMkLst>
      <pc:sldChg chg="del">
        <pc:chgData name="Sheila Ciruela" userId="S::sheila.ciruela@forsspac.onmicrosoft.com::ba316f2f-ddfa-46c2-a1b9-21fe5a2a6d79" providerId="AD" clId="Web-{7B11FFBA-D39D-D3EF-3258-8109864C34D5}" dt="2023-03-15T02:19:22.221" v="2"/>
        <pc:sldMkLst>
          <pc:docMk/>
          <pc:sldMk cId="4101492294" sldId="355"/>
        </pc:sldMkLst>
      </pc:sldChg>
      <pc:sldChg chg="del">
        <pc:chgData name="Sheila Ciruela" userId="S::sheila.ciruela@forsspac.onmicrosoft.com::ba316f2f-ddfa-46c2-a1b9-21fe5a2a6d79" providerId="AD" clId="Web-{7B11FFBA-D39D-D3EF-3258-8109864C34D5}" dt="2023-03-15T02:19:17.236" v="0"/>
        <pc:sldMkLst>
          <pc:docMk/>
          <pc:sldMk cId="2602158697" sldId="356"/>
        </pc:sldMkLst>
      </pc:sldChg>
      <pc:sldChg chg="del">
        <pc:chgData name="Sheila Ciruela" userId="S::sheila.ciruela@forsspac.onmicrosoft.com::ba316f2f-ddfa-46c2-a1b9-21fe5a2a6d79" providerId="AD" clId="Web-{7B11FFBA-D39D-D3EF-3258-8109864C34D5}" dt="2023-03-15T02:19:19.612" v="1"/>
        <pc:sldMkLst>
          <pc:docMk/>
          <pc:sldMk cId="388507037" sldId="380"/>
        </pc:sldMkLst>
      </pc:sldChg>
      <pc:sldChg chg="addSp delSp modSp add del ord replId">
        <pc:chgData name="Sheila Ciruela" userId="S::sheila.ciruela@forsspac.onmicrosoft.com::ba316f2f-ddfa-46c2-a1b9-21fe5a2a6d79" providerId="AD" clId="Web-{7B11FFBA-D39D-D3EF-3258-8109864C34D5}" dt="2023-03-15T02:22:17.257" v="23" actId="14100"/>
        <pc:sldMkLst>
          <pc:docMk/>
          <pc:sldMk cId="849172265" sldId="384"/>
        </pc:sldMkLst>
        <pc:spChg chg="mod">
          <ac:chgData name="Sheila Ciruela" userId="S::sheila.ciruela@forsspac.onmicrosoft.com::ba316f2f-ddfa-46c2-a1b9-21fe5a2a6d79" providerId="AD" clId="Web-{7B11FFBA-D39D-D3EF-3258-8109864C34D5}" dt="2023-03-15T02:22:14.288" v="22" actId="20577"/>
          <ac:spMkLst>
            <pc:docMk/>
            <pc:sldMk cId="849172265" sldId="384"/>
            <ac:spMk id="11" creationId="{FD3C2835-6A12-4421-BECE-7F8DB5CEF43E}"/>
          </ac:spMkLst>
        </pc:spChg>
        <pc:picChg chg="add del mod">
          <ac:chgData name="Sheila Ciruela" userId="S::sheila.ciruela@forsspac.onmicrosoft.com::ba316f2f-ddfa-46c2-a1b9-21fe5a2a6d79" providerId="AD" clId="Web-{7B11FFBA-D39D-D3EF-3258-8109864C34D5}" dt="2023-03-15T02:20:43.754" v="9"/>
          <ac:picMkLst>
            <pc:docMk/>
            <pc:sldMk cId="849172265" sldId="384"/>
            <ac:picMk id="2" creationId="{0A75E657-C172-5192-D630-F80A9A704A07}"/>
          </ac:picMkLst>
        </pc:picChg>
        <pc:picChg chg="del">
          <ac:chgData name="Sheila Ciruela" userId="S::sheila.ciruela@forsspac.onmicrosoft.com::ba316f2f-ddfa-46c2-a1b9-21fe5a2a6d79" providerId="AD" clId="Web-{7B11FFBA-D39D-D3EF-3258-8109864C34D5}" dt="2023-03-15T02:20:23.191" v="7"/>
          <ac:picMkLst>
            <pc:docMk/>
            <pc:sldMk cId="849172265" sldId="384"/>
            <ac:picMk id="4" creationId="{10AF8BA2-8287-1E99-311A-4F32060C37D1}"/>
          </ac:picMkLst>
        </pc:picChg>
        <pc:picChg chg="add mod">
          <ac:chgData name="Sheila Ciruela" userId="S::sheila.ciruela@forsspac.onmicrosoft.com::ba316f2f-ddfa-46c2-a1b9-21fe5a2a6d79" providerId="AD" clId="Web-{7B11FFBA-D39D-D3EF-3258-8109864C34D5}" dt="2023-03-15T02:22:17.257" v="23" actId="14100"/>
          <ac:picMkLst>
            <pc:docMk/>
            <pc:sldMk cId="849172265" sldId="384"/>
            <ac:picMk id="5" creationId="{AEF9B95A-4462-4308-CB97-8A049C513F03}"/>
          </ac:picMkLst>
        </pc:picChg>
      </pc:sldChg>
    </pc:docChg>
  </pc:docChgLst>
  <pc:docChgLst>
    <pc:chgData name="Sandra Funtanar" userId="S::sandra.funtanar@forsspac.onmicrosoft.com::6f4bd13e-6046-4b7a-974c-4ad3aa8c7475" providerId="AD" clId="Web-{5ED2D5A1-902D-2C23-8344-AB90BBC04481}"/>
    <pc:docChg chg="modSld sldOrd">
      <pc:chgData name="Sandra Funtanar" userId="S::sandra.funtanar@forsspac.onmicrosoft.com::6f4bd13e-6046-4b7a-974c-4ad3aa8c7475" providerId="AD" clId="Web-{5ED2D5A1-902D-2C23-8344-AB90BBC04481}" dt="2023-03-15T07:07:29.688" v="296" actId="1076"/>
      <pc:docMkLst>
        <pc:docMk/>
      </pc:docMkLst>
      <pc:sldChg chg="addSp delSp modSp ord addAnim">
        <pc:chgData name="Sandra Funtanar" userId="S::sandra.funtanar@forsspac.onmicrosoft.com::6f4bd13e-6046-4b7a-974c-4ad3aa8c7475" providerId="AD" clId="Web-{5ED2D5A1-902D-2C23-8344-AB90BBC04481}" dt="2023-03-15T07:07:29.688" v="296" actId="1076"/>
        <pc:sldMkLst>
          <pc:docMk/>
          <pc:sldMk cId="3947271124" sldId="387"/>
        </pc:sldMkLst>
        <pc:spChg chg="del">
          <ac:chgData name="Sandra Funtanar" userId="S::sandra.funtanar@forsspac.onmicrosoft.com::6f4bd13e-6046-4b7a-974c-4ad3aa8c7475" providerId="AD" clId="Web-{5ED2D5A1-902D-2C23-8344-AB90BBC04481}" dt="2023-03-15T06:57:34.846" v="153"/>
          <ac:spMkLst>
            <pc:docMk/>
            <pc:sldMk cId="3947271124" sldId="387"/>
            <ac:spMk id="2" creationId="{ADE13B73-50DC-95FE-CD46-960ACA614BD8}"/>
          </ac:spMkLst>
        </pc:spChg>
        <pc:spChg chg="del">
          <ac:chgData name="Sandra Funtanar" userId="S::sandra.funtanar@forsspac.onmicrosoft.com::6f4bd13e-6046-4b7a-974c-4ad3aa8c7475" providerId="AD" clId="Web-{5ED2D5A1-902D-2C23-8344-AB90BBC04481}" dt="2023-03-15T06:57:18.143" v="152"/>
          <ac:spMkLst>
            <pc:docMk/>
            <pc:sldMk cId="3947271124" sldId="387"/>
            <ac:spMk id="3" creationId="{C298A0E9-B5C0-FD8E-3651-5455B1F9F014}"/>
          </ac:spMkLst>
        </pc:spChg>
        <pc:spChg chg="add del">
          <ac:chgData name="Sandra Funtanar" userId="S::sandra.funtanar@forsspac.onmicrosoft.com::6f4bd13e-6046-4b7a-974c-4ad3aa8c7475" providerId="AD" clId="Web-{5ED2D5A1-902D-2C23-8344-AB90BBC04481}" dt="2023-03-15T07:06:32.530" v="268"/>
          <ac:spMkLst>
            <pc:docMk/>
            <pc:sldMk cId="3947271124" sldId="387"/>
            <ac:spMk id="6" creationId="{5996C60A-42F8-759F-BFD0-C7B932D5D493}"/>
          </ac:spMkLst>
        </pc:spChg>
        <pc:spChg chg="add del mod">
          <ac:chgData name="Sandra Funtanar" userId="S::sandra.funtanar@forsspac.onmicrosoft.com::6f4bd13e-6046-4b7a-974c-4ad3aa8c7475" providerId="AD" clId="Web-{5ED2D5A1-902D-2C23-8344-AB90BBC04481}" dt="2023-03-15T07:06:31.874" v="267"/>
          <ac:spMkLst>
            <pc:docMk/>
            <pc:sldMk cId="3947271124" sldId="387"/>
            <ac:spMk id="8" creationId="{B498C2E5-E3D7-C054-306C-D0A72E2718D6}"/>
          </ac:spMkLst>
        </pc:spChg>
        <pc:spChg chg="add mod">
          <ac:chgData name="Sandra Funtanar" userId="S::sandra.funtanar@forsspac.onmicrosoft.com::6f4bd13e-6046-4b7a-974c-4ad3aa8c7475" providerId="AD" clId="Web-{5ED2D5A1-902D-2C23-8344-AB90BBC04481}" dt="2023-03-15T07:07:29.688" v="296" actId="1076"/>
          <ac:spMkLst>
            <pc:docMk/>
            <pc:sldMk cId="3947271124" sldId="387"/>
            <ac:spMk id="10" creationId="{F1AD5AA2-A6B7-AF40-5F52-90C43FA3D197}"/>
          </ac:spMkLst>
        </pc:spChg>
        <pc:picChg chg="add mod ord">
          <ac:chgData name="Sandra Funtanar" userId="S::sandra.funtanar@forsspac.onmicrosoft.com::6f4bd13e-6046-4b7a-974c-4ad3aa8c7475" providerId="AD" clId="Web-{5ED2D5A1-902D-2C23-8344-AB90BBC04481}" dt="2023-03-15T07:06:43.187" v="271" actId="1076"/>
          <ac:picMkLst>
            <pc:docMk/>
            <pc:sldMk cId="3947271124" sldId="387"/>
            <ac:picMk id="4" creationId="{93301268-F424-6A83-A130-99CBF6DEF260}"/>
          </ac:picMkLst>
        </pc:picChg>
      </pc:sldChg>
      <pc:sldChg chg="addSp delSp modSp addAnim delAnim">
        <pc:chgData name="Sandra Funtanar" userId="S::sandra.funtanar@forsspac.onmicrosoft.com::6f4bd13e-6046-4b7a-974c-4ad3aa8c7475" providerId="AD" clId="Web-{5ED2D5A1-902D-2C23-8344-AB90BBC04481}" dt="2023-03-15T07:05:43.482" v="247" actId="20577"/>
        <pc:sldMkLst>
          <pc:docMk/>
          <pc:sldMk cId="2394078274" sldId="388"/>
        </pc:sldMkLst>
        <pc:spChg chg="del">
          <ac:chgData name="Sandra Funtanar" userId="S::sandra.funtanar@forsspac.onmicrosoft.com::6f4bd13e-6046-4b7a-974c-4ad3aa8c7475" providerId="AD" clId="Web-{5ED2D5A1-902D-2C23-8344-AB90BBC04481}" dt="2023-03-15T06:36:53.646" v="38"/>
          <ac:spMkLst>
            <pc:docMk/>
            <pc:sldMk cId="2394078274" sldId="388"/>
            <ac:spMk id="2" creationId="{C901046B-1EC9-F553-1426-47C56655E47C}"/>
          </ac:spMkLst>
        </pc:spChg>
        <pc:spChg chg="del">
          <ac:chgData name="Sandra Funtanar" userId="S::sandra.funtanar@forsspac.onmicrosoft.com::6f4bd13e-6046-4b7a-974c-4ad3aa8c7475" providerId="AD" clId="Web-{5ED2D5A1-902D-2C23-8344-AB90BBC04481}" dt="2023-03-15T06:36:17.536" v="34"/>
          <ac:spMkLst>
            <pc:docMk/>
            <pc:sldMk cId="2394078274" sldId="388"/>
            <ac:spMk id="3" creationId="{CD49D979-91EB-DA27-3D5D-3905AA33CC4A}"/>
          </ac:spMkLst>
        </pc:spChg>
        <pc:spChg chg="add del mod">
          <ac:chgData name="Sandra Funtanar" userId="S::sandra.funtanar@forsspac.onmicrosoft.com::6f4bd13e-6046-4b7a-974c-4ad3aa8c7475" providerId="AD" clId="Web-{5ED2D5A1-902D-2C23-8344-AB90BBC04481}" dt="2023-03-15T06:39:47.275" v="53"/>
          <ac:spMkLst>
            <pc:docMk/>
            <pc:sldMk cId="2394078274" sldId="388"/>
            <ac:spMk id="6" creationId="{032630EB-D20F-E1F6-C090-55854B3481EC}"/>
          </ac:spMkLst>
        </pc:spChg>
        <pc:spChg chg="add del">
          <ac:chgData name="Sandra Funtanar" userId="S::sandra.funtanar@forsspac.onmicrosoft.com::6f4bd13e-6046-4b7a-974c-4ad3aa8c7475" providerId="AD" clId="Web-{5ED2D5A1-902D-2C23-8344-AB90BBC04481}" dt="2023-03-15T06:40:03.713" v="55"/>
          <ac:spMkLst>
            <pc:docMk/>
            <pc:sldMk cId="2394078274" sldId="388"/>
            <ac:spMk id="7" creationId="{A89DCC56-FD04-B127-1124-D7CC79191FA3}"/>
          </ac:spMkLst>
        </pc:spChg>
        <pc:spChg chg="add del mod">
          <ac:chgData name="Sandra Funtanar" userId="S::sandra.funtanar@forsspac.onmicrosoft.com::6f4bd13e-6046-4b7a-974c-4ad3aa8c7475" providerId="AD" clId="Web-{5ED2D5A1-902D-2C23-8344-AB90BBC04481}" dt="2023-03-15T07:04:27.262" v="215"/>
          <ac:spMkLst>
            <pc:docMk/>
            <pc:sldMk cId="2394078274" sldId="388"/>
            <ac:spMk id="8" creationId="{AF1E4257-AAF9-58BD-C153-F836932DFEA0}"/>
          </ac:spMkLst>
        </pc:spChg>
        <pc:spChg chg="add">
          <ac:chgData name="Sandra Funtanar" userId="S::sandra.funtanar@forsspac.onmicrosoft.com::6f4bd13e-6046-4b7a-974c-4ad3aa8c7475" providerId="AD" clId="Web-{5ED2D5A1-902D-2C23-8344-AB90BBC04481}" dt="2023-03-15T06:41:18.543" v="72"/>
          <ac:spMkLst>
            <pc:docMk/>
            <pc:sldMk cId="2394078274" sldId="388"/>
            <ac:spMk id="9" creationId="{E6478EDB-8CA3-DEA5-737D-CE9125118AC5}"/>
          </ac:spMkLst>
        </pc:spChg>
        <pc:spChg chg="add del mod">
          <ac:chgData name="Sandra Funtanar" userId="S::sandra.funtanar@forsspac.onmicrosoft.com::6f4bd13e-6046-4b7a-974c-4ad3aa8c7475" providerId="AD" clId="Web-{5ED2D5A1-902D-2C23-8344-AB90BBC04481}" dt="2023-03-15T07:04:24.902" v="214"/>
          <ac:spMkLst>
            <pc:docMk/>
            <pc:sldMk cId="2394078274" sldId="388"/>
            <ac:spMk id="10" creationId="{52B5B509-8195-BD17-4119-88745BF15F04}"/>
          </ac:spMkLst>
        </pc:spChg>
        <pc:spChg chg="add mod">
          <ac:chgData name="Sandra Funtanar" userId="S::sandra.funtanar@forsspac.onmicrosoft.com::6f4bd13e-6046-4b7a-974c-4ad3aa8c7475" providerId="AD" clId="Web-{5ED2D5A1-902D-2C23-8344-AB90BBC04481}" dt="2023-03-15T07:05:43.482" v="247" actId="20577"/>
          <ac:spMkLst>
            <pc:docMk/>
            <pc:sldMk cId="2394078274" sldId="388"/>
            <ac:spMk id="12" creationId="{CE9E3E3B-2D96-9D98-82D1-06E98B159A21}"/>
          </ac:spMkLst>
        </pc:spChg>
        <pc:picChg chg="add mod ord">
          <ac:chgData name="Sandra Funtanar" userId="S::sandra.funtanar@forsspac.onmicrosoft.com::6f4bd13e-6046-4b7a-974c-4ad3aa8c7475" providerId="AD" clId="Web-{5ED2D5A1-902D-2C23-8344-AB90BBC04481}" dt="2023-03-15T07:04:54.419" v="217" actId="1076"/>
          <ac:picMkLst>
            <pc:docMk/>
            <pc:sldMk cId="2394078274" sldId="388"/>
            <ac:picMk id="4" creationId="{3ADEC4A5-BB5E-9EBA-C3A1-458ECC5004B6}"/>
          </ac:picMkLst>
        </pc:picChg>
      </pc:sldChg>
      <pc:sldChg chg="addSp delSp modSp addAnim">
        <pc:chgData name="Sandra Funtanar" userId="S::sandra.funtanar@forsspac.onmicrosoft.com::6f4bd13e-6046-4b7a-974c-4ad3aa8c7475" providerId="AD" clId="Web-{5ED2D5A1-902D-2C23-8344-AB90BBC04481}" dt="2023-03-15T07:04:14.215" v="213" actId="14100"/>
        <pc:sldMkLst>
          <pc:docMk/>
          <pc:sldMk cId="3092476142" sldId="389"/>
        </pc:sldMkLst>
        <pc:spChg chg="del">
          <ac:chgData name="Sandra Funtanar" userId="S::sandra.funtanar@forsspac.onmicrosoft.com::6f4bd13e-6046-4b7a-974c-4ad3aa8c7475" providerId="AD" clId="Web-{5ED2D5A1-902D-2C23-8344-AB90BBC04481}" dt="2023-03-15T07:00:20.412" v="182"/>
          <ac:spMkLst>
            <pc:docMk/>
            <pc:sldMk cId="3092476142" sldId="389"/>
            <ac:spMk id="2" creationId="{CAB57920-39CA-A91C-4DA5-29B61F211DC2}"/>
          </ac:spMkLst>
        </pc:spChg>
        <pc:spChg chg="del">
          <ac:chgData name="Sandra Funtanar" userId="S::sandra.funtanar@forsspac.onmicrosoft.com::6f4bd13e-6046-4b7a-974c-4ad3aa8c7475" providerId="AD" clId="Web-{5ED2D5A1-902D-2C23-8344-AB90BBC04481}" dt="2023-03-15T07:00:18.428" v="181"/>
          <ac:spMkLst>
            <pc:docMk/>
            <pc:sldMk cId="3092476142" sldId="389"/>
            <ac:spMk id="3" creationId="{C9F74620-5006-6C10-3D06-9AF2FAB696AA}"/>
          </ac:spMkLst>
        </pc:spChg>
        <pc:spChg chg="add mod">
          <ac:chgData name="Sandra Funtanar" userId="S::sandra.funtanar@forsspac.onmicrosoft.com::6f4bd13e-6046-4b7a-974c-4ad3aa8c7475" providerId="AD" clId="Web-{5ED2D5A1-902D-2C23-8344-AB90BBC04481}" dt="2023-03-15T07:04:14.215" v="213" actId="14100"/>
          <ac:spMkLst>
            <pc:docMk/>
            <pc:sldMk cId="3092476142" sldId="389"/>
            <ac:spMk id="6" creationId="{F793526C-460D-2E7B-E604-5CBC02C336F8}"/>
          </ac:spMkLst>
        </pc:spChg>
        <pc:picChg chg="add mod modCrop">
          <ac:chgData name="Sandra Funtanar" userId="S::sandra.funtanar@forsspac.onmicrosoft.com::6f4bd13e-6046-4b7a-974c-4ad3aa8c7475" providerId="AD" clId="Web-{5ED2D5A1-902D-2C23-8344-AB90BBC04481}" dt="2023-03-15T07:03:48.370" v="197" actId="1076"/>
          <ac:picMkLst>
            <pc:docMk/>
            <pc:sldMk cId="3092476142" sldId="389"/>
            <ac:picMk id="4" creationId="{C8BFCC28-C34F-0BAA-CBC9-3185C12B1AAD}"/>
          </ac:picMkLst>
        </pc:picChg>
      </pc:sldChg>
      <pc:sldChg chg="addSp delSp modSp addAnim delAnim modAnim">
        <pc:chgData name="Sandra Funtanar" userId="S::sandra.funtanar@forsspac.onmicrosoft.com::6f4bd13e-6046-4b7a-974c-4ad3aa8c7475" providerId="AD" clId="Web-{5ED2D5A1-902D-2C23-8344-AB90BBC04481}" dt="2023-03-15T07:06:26.952" v="266" actId="1076"/>
        <pc:sldMkLst>
          <pc:docMk/>
          <pc:sldMk cId="429902917" sldId="390"/>
        </pc:sldMkLst>
        <pc:spChg chg="del mod">
          <ac:chgData name="Sandra Funtanar" userId="S::sandra.funtanar@forsspac.onmicrosoft.com::6f4bd13e-6046-4b7a-974c-4ad3aa8c7475" providerId="AD" clId="Web-{5ED2D5A1-902D-2C23-8344-AB90BBC04481}" dt="2023-03-15T06:26:29.226" v="17"/>
          <ac:spMkLst>
            <pc:docMk/>
            <pc:sldMk cId="429902917" sldId="390"/>
            <ac:spMk id="5" creationId="{F32AACCF-A52C-4E25-8342-0B876DE53E2D}"/>
          </ac:spMkLst>
        </pc:spChg>
        <pc:spChg chg="del mod">
          <ac:chgData name="Sandra Funtanar" userId="S::sandra.funtanar@forsspac.onmicrosoft.com::6f4bd13e-6046-4b7a-974c-4ad3aa8c7475" providerId="AD" clId="Web-{5ED2D5A1-902D-2C23-8344-AB90BBC04481}" dt="2023-03-15T06:26:26.335" v="16"/>
          <ac:spMkLst>
            <pc:docMk/>
            <pc:sldMk cId="429902917" sldId="390"/>
            <ac:spMk id="6" creationId="{2FBCFD81-D112-4D7D-9689-36D133C86389}"/>
          </ac:spMkLst>
        </pc:spChg>
        <pc:spChg chg="del mod">
          <ac:chgData name="Sandra Funtanar" userId="S::sandra.funtanar@forsspac.onmicrosoft.com::6f4bd13e-6046-4b7a-974c-4ad3aa8c7475" providerId="AD" clId="Web-{5ED2D5A1-902D-2C23-8344-AB90BBC04481}" dt="2023-03-15T06:26:25.538" v="15"/>
          <ac:spMkLst>
            <pc:docMk/>
            <pc:sldMk cId="429902917" sldId="390"/>
            <ac:spMk id="7" creationId="{1DF9959E-9B81-4AC4-847E-E271309B6B40}"/>
          </ac:spMkLst>
        </pc:spChg>
        <pc:spChg chg="add del mod">
          <ac:chgData name="Sandra Funtanar" userId="S::sandra.funtanar@forsspac.onmicrosoft.com::6f4bd13e-6046-4b7a-974c-4ad3aa8c7475" providerId="AD" clId="Web-{5ED2D5A1-902D-2C23-8344-AB90BBC04481}" dt="2023-03-15T07:05:31.404" v="238"/>
          <ac:spMkLst>
            <pc:docMk/>
            <pc:sldMk cId="429902917" sldId="390"/>
            <ac:spMk id="9" creationId="{51B1FDB7-52EB-23E9-B544-805C51C99A9C}"/>
          </ac:spMkLst>
        </pc:spChg>
        <pc:spChg chg="del mod">
          <ac:chgData name="Sandra Funtanar" userId="S::sandra.funtanar@forsspac.onmicrosoft.com::6f4bd13e-6046-4b7a-974c-4ad3aa8c7475" providerId="AD" clId="Web-{5ED2D5A1-902D-2C23-8344-AB90BBC04481}" dt="2023-03-15T06:51:03.228" v="115"/>
          <ac:spMkLst>
            <pc:docMk/>
            <pc:sldMk cId="429902917" sldId="390"/>
            <ac:spMk id="10" creationId="{E89041CD-CA05-4446-B47B-E25D5EA9E520}"/>
          </ac:spMkLst>
        </pc:spChg>
        <pc:spChg chg="del">
          <ac:chgData name="Sandra Funtanar" userId="S::sandra.funtanar@forsspac.onmicrosoft.com::6f4bd13e-6046-4b7a-974c-4ad3aa8c7475" providerId="AD" clId="Web-{5ED2D5A1-902D-2C23-8344-AB90BBC04481}" dt="2023-03-15T06:26:20.600" v="14"/>
          <ac:spMkLst>
            <pc:docMk/>
            <pc:sldMk cId="429902917" sldId="390"/>
            <ac:spMk id="11" creationId="{8B52A012-124D-4160-ADD2-364AD9262C30}"/>
          </ac:spMkLst>
        </pc:spChg>
        <pc:spChg chg="del">
          <ac:chgData name="Sandra Funtanar" userId="S::sandra.funtanar@forsspac.onmicrosoft.com::6f4bd13e-6046-4b7a-974c-4ad3aa8c7475" providerId="AD" clId="Web-{5ED2D5A1-902D-2C23-8344-AB90BBC04481}" dt="2023-03-15T06:26:16.616" v="13"/>
          <ac:spMkLst>
            <pc:docMk/>
            <pc:sldMk cId="429902917" sldId="390"/>
            <ac:spMk id="12" creationId="{10EF2DD3-B71C-4E4B-9189-3B6C53B8470A}"/>
          </ac:spMkLst>
        </pc:spChg>
        <pc:spChg chg="add del mod">
          <ac:chgData name="Sandra Funtanar" userId="S::sandra.funtanar@forsspac.onmicrosoft.com::6f4bd13e-6046-4b7a-974c-4ad3aa8c7475" providerId="AD" clId="Web-{5ED2D5A1-902D-2C23-8344-AB90BBC04481}" dt="2023-03-15T07:05:32.326" v="239"/>
          <ac:spMkLst>
            <pc:docMk/>
            <pc:sldMk cId="429902917" sldId="390"/>
            <ac:spMk id="14" creationId="{84385CA4-F53A-71B8-E669-5AB4BEAC5598}"/>
          </ac:spMkLst>
        </pc:spChg>
        <pc:spChg chg="add mod">
          <ac:chgData name="Sandra Funtanar" userId="S::sandra.funtanar@forsspac.onmicrosoft.com::6f4bd13e-6046-4b7a-974c-4ad3aa8c7475" providerId="AD" clId="Web-{5ED2D5A1-902D-2C23-8344-AB90BBC04481}" dt="2023-03-15T07:06:26.952" v="266" actId="1076"/>
          <ac:spMkLst>
            <pc:docMk/>
            <pc:sldMk cId="429902917" sldId="390"/>
            <ac:spMk id="16" creationId="{EB317C09-B61C-DD9F-3F6C-9C0B442AAAA3}"/>
          </ac:spMkLst>
        </pc:spChg>
        <pc:picChg chg="add mod ord">
          <ac:chgData name="Sandra Funtanar" userId="S::sandra.funtanar@forsspac.onmicrosoft.com::6f4bd13e-6046-4b7a-974c-4ad3aa8c7475" providerId="AD" clId="Web-{5ED2D5A1-902D-2C23-8344-AB90BBC04481}" dt="2023-03-15T07:06:02.655" v="252" actId="1076"/>
          <ac:picMkLst>
            <pc:docMk/>
            <pc:sldMk cId="429902917" sldId="390"/>
            <ac:picMk id="3" creationId="{2BC641EF-E3C3-69E4-6EAF-A514F59911C9}"/>
          </ac:picMkLst>
        </pc:picChg>
        <pc:picChg chg="del">
          <ac:chgData name="Sandra Funtanar" userId="S::sandra.funtanar@forsspac.onmicrosoft.com::6f4bd13e-6046-4b7a-974c-4ad3aa8c7475" providerId="AD" clId="Web-{5ED2D5A1-902D-2C23-8344-AB90BBC04481}" dt="2023-03-15T06:25:07.739" v="0"/>
          <ac:picMkLst>
            <pc:docMk/>
            <pc:sldMk cId="429902917" sldId="390"/>
            <ac:picMk id="4" creationId="{57827E5F-078F-B340-1D59-2B316C4A9A89}"/>
          </ac:picMkLst>
        </pc:picChg>
      </pc:sldChg>
    </pc:docChg>
  </pc:docChgLst>
  <pc:docChgLst>
    <pc:chgData name="Sandra Funtanar" userId="S::sandra.funtanar@forsspac.onmicrosoft.com::6f4bd13e-6046-4b7a-974c-4ad3aa8c7475" providerId="AD" clId="Web-{E965BDAA-E45E-AD15-2F2A-7A9319B54294}"/>
    <pc:docChg chg="addSld delSld modSld">
      <pc:chgData name="Sandra Funtanar" userId="S::sandra.funtanar@forsspac.onmicrosoft.com::6f4bd13e-6046-4b7a-974c-4ad3aa8c7475" providerId="AD" clId="Web-{E965BDAA-E45E-AD15-2F2A-7A9319B54294}" dt="2023-03-15T04:14:15.494" v="238" actId="14100"/>
      <pc:docMkLst>
        <pc:docMk/>
      </pc:docMkLst>
      <pc:sldChg chg="addSp modSp addAnim">
        <pc:chgData name="Sandra Funtanar" userId="S::sandra.funtanar@forsspac.onmicrosoft.com::6f4bd13e-6046-4b7a-974c-4ad3aa8c7475" providerId="AD" clId="Web-{E965BDAA-E45E-AD15-2F2A-7A9319B54294}" dt="2023-03-15T03:11:01.234" v="223" actId="1076"/>
        <pc:sldMkLst>
          <pc:docMk/>
          <pc:sldMk cId="1663692954" sldId="385"/>
        </pc:sldMkLst>
        <pc:spChg chg="mod">
          <ac:chgData name="Sandra Funtanar" userId="S::sandra.funtanar@forsspac.onmicrosoft.com::6f4bd13e-6046-4b7a-974c-4ad3aa8c7475" providerId="AD" clId="Web-{E965BDAA-E45E-AD15-2F2A-7A9319B54294}" dt="2023-03-15T03:10:46" v="221" actId="1076"/>
          <ac:spMkLst>
            <pc:docMk/>
            <pc:sldMk cId="1663692954" sldId="385"/>
            <ac:spMk id="4" creationId="{C3D0D317-F9FB-4845-B50A-BA0F6159337C}"/>
          </ac:spMkLst>
        </pc:spChg>
        <pc:spChg chg="add mod">
          <ac:chgData name="Sandra Funtanar" userId="S::sandra.funtanar@forsspac.onmicrosoft.com::6f4bd13e-6046-4b7a-974c-4ad3aa8c7475" providerId="AD" clId="Web-{E965BDAA-E45E-AD15-2F2A-7A9319B54294}" dt="2023-03-15T03:10:38.077" v="215" actId="1076"/>
          <ac:spMkLst>
            <pc:docMk/>
            <pc:sldMk cId="1663692954" sldId="385"/>
            <ac:spMk id="7" creationId="{8104F6A1-3034-FE98-6507-B1C290F9F96F}"/>
          </ac:spMkLst>
        </pc:spChg>
        <pc:spChg chg="add mod">
          <ac:chgData name="Sandra Funtanar" userId="S::sandra.funtanar@forsspac.onmicrosoft.com::6f4bd13e-6046-4b7a-974c-4ad3aa8c7475" providerId="AD" clId="Web-{E965BDAA-E45E-AD15-2F2A-7A9319B54294}" dt="2023-03-15T03:10:38.093" v="216" actId="1076"/>
          <ac:spMkLst>
            <pc:docMk/>
            <pc:sldMk cId="1663692954" sldId="385"/>
            <ac:spMk id="10" creationId="{AE9A8EA4-D90D-52DE-11D4-B3F291DB8DD7}"/>
          </ac:spMkLst>
        </pc:spChg>
        <pc:spChg chg="add mod">
          <ac:chgData name="Sandra Funtanar" userId="S::sandra.funtanar@forsspac.onmicrosoft.com::6f4bd13e-6046-4b7a-974c-4ad3aa8c7475" providerId="AD" clId="Web-{E965BDAA-E45E-AD15-2F2A-7A9319B54294}" dt="2023-03-15T03:10:38.109" v="217" actId="1076"/>
          <ac:spMkLst>
            <pc:docMk/>
            <pc:sldMk cId="1663692954" sldId="385"/>
            <ac:spMk id="14" creationId="{0B728BF2-854E-6A13-5889-F05BBF9A9DAA}"/>
          </ac:spMkLst>
        </pc:spChg>
        <pc:spChg chg="mod">
          <ac:chgData name="Sandra Funtanar" userId="S::sandra.funtanar@forsspac.onmicrosoft.com::6f4bd13e-6046-4b7a-974c-4ad3aa8c7475" providerId="AD" clId="Web-{E965BDAA-E45E-AD15-2F2A-7A9319B54294}" dt="2023-03-15T03:10:38.015" v="210" actId="1076"/>
          <ac:spMkLst>
            <pc:docMk/>
            <pc:sldMk cId="1663692954" sldId="385"/>
            <ac:spMk id="16" creationId="{D4E85D2D-A66D-4EF5-B58D-279784CEABD0}"/>
          </ac:spMkLst>
        </pc:spChg>
        <pc:spChg chg="add mod">
          <ac:chgData name="Sandra Funtanar" userId="S::sandra.funtanar@forsspac.onmicrosoft.com::6f4bd13e-6046-4b7a-974c-4ad3aa8c7475" providerId="AD" clId="Web-{E965BDAA-E45E-AD15-2F2A-7A9319B54294}" dt="2023-03-15T03:10:38.124" v="218" actId="1076"/>
          <ac:spMkLst>
            <pc:docMk/>
            <pc:sldMk cId="1663692954" sldId="385"/>
            <ac:spMk id="17" creationId="{9C5D4D6F-ABC7-D3CB-18A7-31AD1E081C49}"/>
          </ac:spMkLst>
        </pc:spChg>
        <pc:spChg chg="add mod">
          <ac:chgData name="Sandra Funtanar" userId="S::sandra.funtanar@forsspac.onmicrosoft.com::6f4bd13e-6046-4b7a-974c-4ad3aa8c7475" providerId="AD" clId="Web-{E965BDAA-E45E-AD15-2F2A-7A9319B54294}" dt="2023-03-15T03:10:38.140" v="219" actId="1076"/>
          <ac:spMkLst>
            <pc:docMk/>
            <pc:sldMk cId="1663692954" sldId="385"/>
            <ac:spMk id="22" creationId="{73C48867-EC94-34EF-7E36-8229953B0897}"/>
          </ac:spMkLst>
        </pc:spChg>
        <pc:spChg chg="add mod">
          <ac:chgData name="Sandra Funtanar" userId="S::sandra.funtanar@forsspac.onmicrosoft.com::6f4bd13e-6046-4b7a-974c-4ad3aa8c7475" providerId="AD" clId="Web-{E965BDAA-E45E-AD15-2F2A-7A9319B54294}" dt="2023-03-15T03:07:42.525" v="161" actId="1076"/>
          <ac:spMkLst>
            <pc:docMk/>
            <pc:sldMk cId="1663692954" sldId="385"/>
            <ac:spMk id="24" creationId="{212046CC-E53F-33B2-2D24-C99070202F7D}"/>
          </ac:spMkLst>
        </pc:spChg>
        <pc:spChg chg="mod">
          <ac:chgData name="Sandra Funtanar" userId="S::sandra.funtanar@forsspac.onmicrosoft.com::6f4bd13e-6046-4b7a-974c-4ad3aa8c7475" providerId="AD" clId="Web-{E965BDAA-E45E-AD15-2F2A-7A9319B54294}" dt="2023-03-15T03:10:38.031" v="211" actId="1076"/>
          <ac:spMkLst>
            <pc:docMk/>
            <pc:sldMk cId="1663692954" sldId="385"/>
            <ac:spMk id="28" creationId="{B530DBE4-4C79-4535-AC3D-D64B3FEBDA2D}"/>
          </ac:spMkLst>
        </pc:spChg>
        <pc:spChg chg="mod">
          <ac:chgData name="Sandra Funtanar" userId="S::sandra.funtanar@forsspac.onmicrosoft.com::6f4bd13e-6046-4b7a-974c-4ad3aa8c7475" providerId="AD" clId="Web-{E965BDAA-E45E-AD15-2F2A-7A9319B54294}" dt="2023-03-15T03:10:38.031" v="212" actId="1076"/>
          <ac:spMkLst>
            <pc:docMk/>
            <pc:sldMk cId="1663692954" sldId="385"/>
            <ac:spMk id="29" creationId="{EFD587B8-D67C-4659-9C97-35EFC81B3C51}"/>
          </ac:spMkLst>
        </pc:spChg>
        <pc:spChg chg="mod">
          <ac:chgData name="Sandra Funtanar" userId="S::sandra.funtanar@forsspac.onmicrosoft.com::6f4bd13e-6046-4b7a-974c-4ad3aa8c7475" providerId="AD" clId="Web-{E965BDAA-E45E-AD15-2F2A-7A9319B54294}" dt="2023-03-15T03:10:38.046" v="213" actId="1076"/>
          <ac:spMkLst>
            <pc:docMk/>
            <pc:sldMk cId="1663692954" sldId="385"/>
            <ac:spMk id="30" creationId="{B14A8368-634D-436F-B3A1-876FBE490D7B}"/>
          </ac:spMkLst>
        </pc:spChg>
        <pc:spChg chg="mod">
          <ac:chgData name="Sandra Funtanar" userId="S::sandra.funtanar@forsspac.onmicrosoft.com::6f4bd13e-6046-4b7a-974c-4ad3aa8c7475" providerId="AD" clId="Web-{E965BDAA-E45E-AD15-2F2A-7A9319B54294}" dt="2023-03-15T03:10:38.062" v="214" actId="1076"/>
          <ac:spMkLst>
            <pc:docMk/>
            <pc:sldMk cId="1663692954" sldId="385"/>
            <ac:spMk id="31" creationId="{CD857066-76E8-4B80-ABA6-87BB4BF90921}"/>
          </ac:spMkLst>
        </pc:spChg>
        <pc:picChg chg="mod">
          <ac:chgData name="Sandra Funtanar" userId="S::sandra.funtanar@forsspac.onmicrosoft.com::6f4bd13e-6046-4b7a-974c-4ad3aa8c7475" providerId="AD" clId="Web-{E965BDAA-E45E-AD15-2F2A-7A9319B54294}" dt="2023-03-15T03:11:01.234" v="223" actId="1076"/>
          <ac:picMkLst>
            <pc:docMk/>
            <pc:sldMk cId="1663692954" sldId="385"/>
            <ac:picMk id="34" creationId="{2BC561BD-65A3-4201-9324-0A44A7ECDFBA}"/>
          </ac:picMkLst>
        </pc:picChg>
        <pc:picChg chg="mod">
          <ac:chgData name="Sandra Funtanar" userId="S::sandra.funtanar@forsspac.onmicrosoft.com::6f4bd13e-6046-4b7a-974c-4ad3aa8c7475" providerId="AD" clId="Web-{E965BDAA-E45E-AD15-2F2A-7A9319B54294}" dt="2023-03-15T03:10:50.984" v="222" actId="1076"/>
          <ac:picMkLst>
            <pc:docMk/>
            <pc:sldMk cId="1663692954" sldId="385"/>
            <ac:picMk id="36" creationId="{47AD8BC7-1F89-40C0-A104-EC15F1AC7E67}"/>
          </ac:picMkLst>
        </pc:picChg>
      </pc:sldChg>
      <pc:sldChg chg="new del">
        <pc:chgData name="Sandra Funtanar" userId="S::sandra.funtanar@forsspac.onmicrosoft.com::6f4bd13e-6046-4b7a-974c-4ad3aa8c7475" providerId="AD" clId="Web-{E965BDAA-E45E-AD15-2F2A-7A9319B54294}" dt="2023-03-15T03:17:05.230" v="229"/>
        <pc:sldMkLst>
          <pc:docMk/>
          <pc:sldMk cId="3560278237" sldId="386"/>
        </pc:sldMkLst>
      </pc:sldChg>
      <pc:sldChg chg="new">
        <pc:chgData name="Sandra Funtanar" userId="S::sandra.funtanar@forsspac.onmicrosoft.com::6f4bd13e-6046-4b7a-974c-4ad3aa8c7475" providerId="AD" clId="Web-{E965BDAA-E45E-AD15-2F2A-7A9319B54294}" dt="2023-03-15T03:12:14.784" v="225"/>
        <pc:sldMkLst>
          <pc:docMk/>
          <pc:sldMk cId="3947271124" sldId="387"/>
        </pc:sldMkLst>
      </pc:sldChg>
      <pc:sldChg chg="new">
        <pc:chgData name="Sandra Funtanar" userId="S::sandra.funtanar@forsspac.onmicrosoft.com::6f4bd13e-6046-4b7a-974c-4ad3aa8c7475" providerId="AD" clId="Web-{E965BDAA-E45E-AD15-2F2A-7A9319B54294}" dt="2023-03-15T03:12:17.471" v="226"/>
        <pc:sldMkLst>
          <pc:docMk/>
          <pc:sldMk cId="2394078274" sldId="388"/>
        </pc:sldMkLst>
      </pc:sldChg>
      <pc:sldChg chg="new">
        <pc:chgData name="Sandra Funtanar" userId="S::sandra.funtanar@forsspac.onmicrosoft.com::6f4bd13e-6046-4b7a-974c-4ad3aa8c7475" providerId="AD" clId="Web-{E965BDAA-E45E-AD15-2F2A-7A9319B54294}" dt="2023-03-15T03:12:18.362" v="227"/>
        <pc:sldMkLst>
          <pc:docMk/>
          <pc:sldMk cId="3092476142" sldId="389"/>
        </pc:sldMkLst>
      </pc:sldChg>
      <pc:sldChg chg="addSp delSp modSp add replId delAnim">
        <pc:chgData name="Sandra Funtanar" userId="S::sandra.funtanar@forsspac.onmicrosoft.com::6f4bd13e-6046-4b7a-974c-4ad3aa8c7475" providerId="AD" clId="Web-{E965BDAA-E45E-AD15-2F2A-7A9319B54294}" dt="2023-03-15T04:14:15.494" v="238" actId="14100"/>
        <pc:sldMkLst>
          <pc:docMk/>
          <pc:sldMk cId="429902917" sldId="390"/>
        </pc:sldMkLst>
        <pc:spChg chg="mod">
          <ac:chgData name="Sandra Funtanar" userId="S::sandra.funtanar@forsspac.onmicrosoft.com::6f4bd13e-6046-4b7a-974c-4ad3aa8c7475" providerId="AD" clId="Web-{E965BDAA-E45E-AD15-2F2A-7A9319B54294}" dt="2023-03-15T03:17:25.965" v="233" actId="20577"/>
          <ac:spMkLst>
            <pc:docMk/>
            <pc:sldMk cId="429902917" sldId="390"/>
            <ac:spMk id="10" creationId="{E89041CD-CA05-4446-B47B-E25D5EA9E520}"/>
          </ac:spMkLst>
        </pc:spChg>
        <pc:picChg chg="del">
          <ac:chgData name="Sandra Funtanar" userId="S::sandra.funtanar@forsspac.onmicrosoft.com::6f4bd13e-6046-4b7a-974c-4ad3aa8c7475" providerId="AD" clId="Web-{E965BDAA-E45E-AD15-2F2A-7A9319B54294}" dt="2023-03-15T04:13:01.180" v="234"/>
          <ac:picMkLst>
            <pc:docMk/>
            <pc:sldMk cId="429902917" sldId="390"/>
            <ac:picMk id="3" creationId="{00000000-0000-0000-0000-000000000000}"/>
          </ac:picMkLst>
        </pc:picChg>
        <pc:picChg chg="add mod">
          <ac:chgData name="Sandra Funtanar" userId="S::sandra.funtanar@forsspac.onmicrosoft.com::6f4bd13e-6046-4b7a-974c-4ad3aa8c7475" providerId="AD" clId="Web-{E965BDAA-E45E-AD15-2F2A-7A9319B54294}" dt="2023-03-15T04:14:15.494" v="238" actId="14100"/>
          <ac:picMkLst>
            <pc:docMk/>
            <pc:sldMk cId="429902917" sldId="390"/>
            <ac:picMk id="4" creationId="{57827E5F-078F-B340-1D59-2B316C4A9A89}"/>
          </ac:picMkLst>
        </pc:picChg>
        <pc:picChg chg="del">
          <ac:chgData name="Sandra Funtanar" userId="S::sandra.funtanar@forsspac.onmicrosoft.com::6f4bd13e-6046-4b7a-974c-4ad3aa8c7475" providerId="AD" clId="Web-{E965BDAA-E45E-AD15-2F2A-7A9319B54294}" dt="2023-03-15T04:13:48.556" v="235"/>
          <ac:picMkLst>
            <pc:docMk/>
            <pc:sldMk cId="429902917" sldId="390"/>
            <ac:picMk id="9" creationId="{00000000-0000-0000-0000-000000000000}"/>
          </ac:picMkLst>
        </pc:picChg>
      </pc:sldChg>
    </pc:docChg>
  </pc:docChgLst>
  <pc:docChgLst>
    <pc:chgData name="Sheila Ciruela" userId="S::sheila.ciruela@forsspac.onmicrosoft.com::ba316f2f-ddfa-46c2-a1b9-21fe5a2a6d79" providerId="AD" clId="Web-{66B26F29-B92C-4C25-3EED-D0F59EF7A2B2}"/>
    <pc:docChg chg="addSld delSld modSld">
      <pc:chgData name="Sheila Ciruela" userId="S::sheila.ciruela@forsspac.onmicrosoft.com::ba316f2f-ddfa-46c2-a1b9-21fe5a2a6d79" providerId="AD" clId="Web-{66B26F29-B92C-4C25-3EED-D0F59EF7A2B2}" dt="2023-03-15T02:41:18.117" v="165"/>
      <pc:docMkLst>
        <pc:docMk/>
      </pc:docMkLst>
      <pc:sldChg chg="modSp">
        <pc:chgData name="Sheila Ciruela" userId="S::sheila.ciruela@forsspac.onmicrosoft.com::ba316f2f-ddfa-46c2-a1b9-21fe5a2a6d79" providerId="AD" clId="Web-{66B26F29-B92C-4C25-3EED-D0F59EF7A2B2}" dt="2023-03-15T02:30:31.829" v="7" actId="1076"/>
        <pc:sldMkLst>
          <pc:docMk/>
          <pc:sldMk cId="2764706068" sldId="343"/>
        </pc:sldMkLst>
        <pc:spChg chg="mod">
          <ac:chgData name="Sheila Ciruela" userId="S::sheila.ciruela@forsspac.onmicrosoft.com::ba316f2f-ddfa-46c2-a1b9-21fe5a2a6d79" providerId="AD" clId="Web-{66B26F29-B92C-4C25-3EED-D0F59EF7A2B2}" dt="2023-03-15T02:30:19.687" v="5" actId="1076"/>
          <ac:spMkLst>
            <pc:docMk/>
            <pc:sldMk cId="2764706068" sldId="343"/>
            <ac:spMk id="7" creationId="{F51D96CF-8BF7-AA54-71B1-9A5FDE029C7F}"/>
          </ac:spMkLst>
        </pc:spChg>
        <pc:spChg chg="mod">
          <ac:chgData name="Sheila Ciruela" userId="S::sheila.ciruela@forsspac.onmicrosoft.com::ba316f2f-ddfa-46c2-a1b9-21fe5a2a6d79" providerId="AD" clId="Web-{66B26F29-B92C-4C25-3EED-D0F59EF7A2B2}" dt="2023-03-15T02:30:26.578" v="6" actId="1076"/>
          <ac:spMkLst>
            <pc:docMk/>
            <pc:sldMk cId="2764706068" sldId="343"/>
            <ac:spMk id="8" creationId="{1AA93422-DCA3-04DC-D95F-2A344E5BBAB7}"/>
          </ac:spMkLst>
        </pc:spChg>
        <pc:spChg chg="mod">
          <ac:chgData name="Sheila Ciruela" userId="S::sheila.ciruela@forsspac.onmicrosoft.com::ba316f2f-ddfa-46c2-a1b9-21fe5a2a6d79" providerId="AD" clId="Web-{66B26F29-B92C-4C25-3EED-D0F59EF7A2B2}" dt="2023-03-15T02:30:31.829" v="7" actId="1076"/>
          <ac:spMkLst>
            <pc:docMk/>
            <pc:sldMk cId="2764706068" sldId="343"/>
            <ac:spMk id="21" creationId="{1935EF8D-03B5-4B46-B9FB-841E9212C2CD}"/>
          </ac:spMkLst>
        </pc:spChg>
        <pc:spChg chg="mod">
          <ac:chgData name="Sheila Ciruela" userId="S::sheila.ciruela@forsspac.onmicrosoft.com::ba316f2f-ddfa-46c2-a1b9-21fe5a2a6d79" providerId="AD" clId="Web-{66B26F29-B92C-4C25-3EED-D0F59EF7A2B2}" dt="2023-03-15T02:30:19.672" v="4" actId="1076"/>
          <ac:spMkLst>
            <pc:docMk/>
            <pc:sldMk cId="2764706068" sldId="343"/>
            <ac:spMk id="22" creationId="{47CC63CC-EF89-4D1D-9882-EABCA8412BCF}"/>
          </ac:spMkLst>
        </pc:spChg>
      </pc:sldChg>
      <pc:sldChg chg="del">
        <pc:chgData name="Sheila Ciruela" userId="S::sheila.ciruela@forsspac.onmicrosoft.com::ba316f2f-ddfa-46c2-a1b9-21fe5a2a6d79" providerId="AD" clId="Web-{66B26F29-B92C-4C25-3EED-D0F59EF7A2B2}" dt="2023-03-15T02:41:18.117" v="165"/>
        <pc:sldMkLst>
          <pc:docMk/>
          <pc:sldMk cId="1741173472" sldId="372"/>
        </pc:sldMkLst>
      </pc:sldChg>
      <pc:sldChg chg="modSp">
        <pc:chgData name="Sheila Ciruela" userId="S::sheila.ciruela@forsspac.onmicrosoft.com::ba316f2f-ddfa-46c2-a1b9-21fe5a2a6d79" providerId="AD" clId="Web-{66B26F29-B92C-4C25-3EED-D0F59EF7A2B2}" dt="2023-03-15T02:39:33.816" v="155" actId="20577"/>
        <pc:sldMkLst>
          <pc:docMk/>
          <pc:sldMk cId="821013085" sldId="373"/>
        </pc:sldMkLst>
        <pc:spChg chg="mod">
          <ac:chgData name="Sheila Ciruela" userId="S::sheila.ciruela@forsspac.onmicrosoft.com::ba316f2f-ddfa-46c2-a1b9-21fe5a2a6d79" providerId="AD" clId="Web-{66B26F29-B92C-4C25-3EED-D0F59EF7A2B2}" dt="2023-03-15T02:39:33.816" v="155" actId="20577"/>
          <ac:spMkLst>
            <pc:docMk/>
            <pc:sldMk cId="821013085" sldId="373"/>
            <ac:spMk id="11" creationId="{FD3C2835-6A12-4421-BECE-7F8DB5CEF43E}"/>
          </ac:spMkLst>
        </pc:spChg>
      </pc:sldChg>
      <pc:sldChg chg="modSp">
        <pc:chgData name="Sheila Ciruela" userId="S::sheila.ciruela@forsspac.onmicrosoft.com::ba316f2f-ddfa-46c2-a1b9-21fe5a2a6d79" providerId="AD" clId="Web-{66B26F29-B92C-4C25-3EED-D0F59EF7A2B2}" dt="2023-03-15T02:40:11.833" v="158" actId="20577"/>
        <pc:sldMkLst>
          <pc:docMk/>
          <pc:sldMk cId="3413761414" sldId="374"/>
        </pc:sldMkLst>
        <pc:spChg chg="mod">
          <ac:chgData name="Sheila Ciruela" userId="S::sheila.ciruela@forsspac.onmicrosoft.com::ba316f2f-ddfa-46c2-a1b9-21fe5a2a6d79" providerId="AD" clId="Web-{66B26F29-B92C-4C25-3EED-D0F59EF7A2B2}" dt="2023-03-15T02:40:11.833" v="158" actId="20577"/>
          <ac:spMkLst>
            <pc:docMk/>
            <pc:sldMk cId="3413761414" sldId="374"/>
            <ac:spMk id="11" creationId="{FD3C2835-6A12-4421-BECE-7F8DB5CEF43E}"/>
          </ac:spMkLst>
        </pc:spChg>
      </pc:sldChg>
      <pc:sldChg chg="modSp">
        <pc:chgData name="Sheila Ciruela" userId="S::sheila.ciruela@forsspac.onmicrosoft.com::ba316f2f-ddfa-46c2-a1b9-21fe5a2a6d79" providerId="AD" clId="Web-{66B26F29-B92C-4C25-3EED-D0F59EF7A2B2}" dt="2023-03-15T02:40:19.599" v="164" actId="20577"/>
        <pc:sldMkLst>
          <pc:docMk/>
          <pc:sldMk cId="3419926794" sldId="375"/>
        </pc:sldMkLst>
        <pc:spChg chg="mod">
          <ac:chgData name="Sheila Ciruela" userId="S::sheila.ciruela@forsspac.onmicrosoft.com::ba316f2f-ddfa-46c2-a1b9-21fe5a2a6d79" providerId="AD" clId="Web-{66B26F29-B92C-4C25-3EED-D0F59EF7A2B2}" dt="2023-03-15T02:40:19.599" v="164" actId="20577"/>
          <ac:spMkLst>
            <pc:docMk/>
            <pc:sldMk cId="3419926794" sldId="375"/>
            <ac:spMk id="11" creationId="{FD3C2835-6A12-4421-BECE-7F8DB5CEF43E}"/>
          </ac:spMkLst>
        </pc:spChg>
      </pc:sldChg>
      <pc:sldChg chg="delSp modSp add replId delAnim">
        <pc:chgData name="Sheila Ciruela" userId="S::sheila.ciruela@forsspac.onmicrosoft.com::ba316f2f-ddfa-46c2-a1b9-21fe5a2a6d79" providerId="AD" clId="Web-{66B26F29-B92C-4C25-3EED-D0F59EF7A2B2}" dt="2023-03-15T02:32:20.395" v="104" actId="20577"/>
        <pc:sldMkLst>
          <pc:docMk/>
          <pc:sldMk cId="1663692954" sldId="385"/>
        </pc:sldMkLst>
        <pc:spChg chg="del">
          <ac:chgData name="Sheila Ciruela" userId="S::sheila.ciruela@forsspac.onmicrosoft.com::ba316f2f-ddfa-46c2-a1b9-21fe5a2a6d79" providerId="AD" clId="Web-{66B26F29-B92C-4C25-3EED-D0F59EF7A2B2}" dt="2023-03-15T02:31:08.174" v="14"/>
          <ac:spMkLst>
            <pc:docMk/>
            <pc:sldMk cId="1663692954" sldId="385"/>
            <ac:spMk id="3" creationId="{7D9A1053-A434-45D3-9D71-AB2F045AF4ED}"/>
          </ac:spMkLst>
        </pc:spChg>
        <pc:spChg chg="mod">
          <ac:chgData name="Sheila Ciruela" userId="S::sheila.ciruela@forsspac.onmicrosoft.com::ba316f2f-ddfa-46c2-a1b9-21fe5a2a6d79" providerId="AD" clId="Web-{66B26F29-B92C-4C25-3EED-D0F59EF7A2B2}" dt="2023-03-15T02:31:16.846" v="21" actId="1076"/>
          <ac:spMkLst>
            <pc:docMk/>
            <pc:sldMk cId="1663692954" sldId="385"/>
            <ac:spMk id="4" creationId="{C3D0D317-F9FB-4845-B50A-BA0F6159337C}"/>
          </ac:spMkLst>
        </pc:spChg>
        <pc:spChg chg="mod">
          <ac:chgData name="Sheila Ciruela" userId="S::sheila.ciruela@forsspac.onmicrosoft.com::ba316f2f-ddfa-46c2-a1b9-21fe5a2a6d79" providerId="AD" clId="Web-{66B26F29-B92C-4C25-3EED-D0F59EF7A2B2}" dt="2023-03-15T02:32:20.395" v="104" actId="20577"/>
          <ac:spMkLst>
            <pc:docMk/>
            <pc:sldMk cId="1663692954" sldId="385"/>
            <ac:spMk id="16" creationId="{D4E85D2D-A66D-4EF5-B58D-279784CEABD0}"/>
          </ac:spMkLst>
        </pc:spChg>
        <pc:spChg chg="mod">
          <ac:chgData name="Sheila Ciruela" userId="S::sheila.ciruela@forsspac.onmicrosoft.com::ba316f2f-ddfa-46c2-a1b9-21fe5a2a6d79" providerId="AD" clId="Web-{66B26F29-B92C-4C25-3EED-D0F59EF7A2B2}" dt="2023-03-15T02:31:05.158" v="13" actId="20577"/>
          <ac:spMkLst>
            <pc:docMk/>
            <pc:sldMk cId="1663692954" sldId="385"/>
            <ac:spMk id="21" creationId="{00000000-0000-0000-0000-000000000000}"/>
          </ac:spMkLst>
        </pc:spChg>
        <pc:spChg chg="mod">
          <ac:chgData name="Sheila Ciruela" userId="S::sheila.ciruela@forsspac.onmicrosoft.com::ba316f2f-ddfa-46c2-a1b9-21fe5a2a6d79" providerId="AD" clId="Web-{66B26F29-B92C-4C25-3EED-D0F59EF7A2B2}" dt="2023-03-15T02:31:13.174" v="16" actId="1076"/>
          <ac:spMkLst>
            <pc:docMk/>
            <pc:sldMk cId="1663692954" sldId="385"/>
            <ac:spMk id="28" creationId="{B530DBE4-4C79-4535-AC3D-D64B3FEBDA2D}"/>
          </ac:spMkLst>
        </pc:spChg>
        <pc:spChg chg="mod">
          <ac:chgData name="Sheila Ciruela" userId="S::sheila.ciruela@forsspac.onmicrosoft.com::ba316f2f-ddfa-46c2-a1b9-21fe5a2a6d79" providerId="AD" clId="Web-{66B26F29-B92C-4C25-3EED-D0F59EF7A2B2}" dt="2023-03-15T02:31:13.189" v="17" actId="1076"/>
          <ac:spMkLst>
            <pc:docMk/>
            <pc:sldMk cId="1663692954" sldId="385"/>
            <ac:spMk id="29" creationId="{EFD587B8-D67C-4659-9C97-35EFC81B3C51}"/>
          </ac:spMkLst>
        </pc:spChg>
        <pc:spChg chg="mod">
          <ac:chgData name="Sheila Ciruela" userId="S::sheila.ciruela@forsspac.onmicrosoft.com::ba316f2f-ddfa-46c2-a1b9-21fe5a2a6d79" providerId="AD" clId="Web-{66B26F29-B92C-4C25-3EED-D0F59EF7A2B2}" dt="2023-03-15T02:31:13.189" v="18" actId="1076"/>
          <ac:spMkLst>
            <pc:docMk/>
            <pc:sldMk cId="1663692954" sldId="385"/>
            <ac:spMk id="30" creationId="{B14A8368-634D-436F-B3A1-876FBE490D7B}"/>
          </ac:spMkLst>
        </pc:spChg>
        <pc:spChg chg="mod">
          <ac:chgData name="Sheila Ciruela" userId="S::sheila.ciruela@forsspac.onmicrosoft.com::ba316f2f-ddfa-46c2-a1b9-21fe5a2a6d79" providerId="AD" clId="Web-{66B26F29-B92C-4C25-3EED-D0F59EF7A2B2}" dt="2023-03-15T02:31:13.205" v="19" actId="1076"/>
          <ac:spMkLst>
            <pc:docMk/>
            <pc:sldMk cId="1663692954" sldId="385"/>
            <ac:spMk id="31" creationId="{CD857066-76E8-4B80-ABA6-87BB4BF90921}"/>
          </ac:spMkLst>
        </pc:spChg>
        <pc:picChg chg="mod">
          <ac:chgData name="Sheila Ciruela" userId="S::sheila.ciruela@forsspac.onmicrosoft.com::ba316f2f-ddfa-46c2-a1b9-21fe5a2a6d79" providerId="AD" clId="Web-{66B26F29-B92C-4C25-3EED-D0F59EF7A2B2}" dt="2023-03-15T02:31:19.549" v="22" actId="1076"/>
          <ac:picMkLst>
            <pc:docMk/>
            <pc:sldMk cId="1663692954" sldId="385"/>
            <ac:picMk id="34" creationId="{2BC561BD-65A3-4201-9324-0A44A7ECDFBA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7739" cy="47159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504" y="0"/>
            <a:ext cx="3077739" cy="47159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D98974-BE72-4FC7-9890-30C971C98FE9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916881"/>
            <a:ext cx="3077739" cy="4715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504" y="8916881"/>
            <a:ext cx="3077739" cy="4715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2C03BB-68EE-4109-B2D0-3CD6E1FE9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046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7739" cy="4694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504" y="0"/>
            <a:ext cx="3077739" cy="4694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D6A436-43A6-4C42-A865-3E9FE15E01BD}" type="datetimeFigureOut">
              <a:rPr lang="en-US" smtClean="0"/>
              <a:pPr/>
              <a:t>3/22/2023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704850"/>
            <a:ext cx="6261100" cy="352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7"/>
            <a:ext cx="5681980" cy="4224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916879"/>
            <a:ext cx="3077739" cy="4694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504" y="8916879"/>
            <a:ext cx="3077739" cy="4694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B295CB-8EDC-444D-8194-CB2A9BA11C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550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D22BA2-1962-49BF-BBBD-300A5220A2AD}" type="slidenum">
              <a:rPr lang="en-US" altLang="en-US" smtClean="0"/>
              <a:pPr>
                <a:defRPr/>
              </a:pPr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76025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D22BA2-1962-49BF-BBBD-300A5220A2AD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50616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latin typeface="Microsoft Sans Serif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D22BA2-1962-49BF-BBBD-300A5220A2AD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70288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D22BA2-1962-49BF-BBBD-300A5220A2AD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92759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D22BA2-1962-49BF-BBBD-300A5220A2AD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0859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295CB-8EDC-444D-8194-CB2A9BA11C4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02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D22BA2-1962-49BF-BBBD-300A5220A2AD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98318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295CB-8EDC-444D-8194-CB2A9BA11C4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6310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D22BA2-1962-49BF-BBBD-300A5220A2AD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29613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D22BA2-1962-49BF-BBBD-300A5220A2AD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57065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D22BA2-1962-49BF-BBBD-300A5220A2AD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1552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D22BA2-1962-49BF-BBBD-300A5220A2AD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67530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D22BA2-1962-49BF-BBBD-300A5220A2AD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13960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dirty="0">
              <a:highlight>
                <a:srgbClr val="FFFF00"/>
              </a:highlight>
              <a:latin typeface="Microsoft Sans Serif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D22BA2-1962-49BF-BBBD-300A5220A2AD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11837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D22BA2-1962-49BF-BBBD-300A5220A2AD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7989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D22BA2-1962-49BF-BBBD-300A5220A2AD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486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D22BA2-1962-49BF-BBBD-300A5220A2AD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30804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295CB-8EDC-444D-8194-CB2A9BA11C4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354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D22BA2-1962-49BF-BBBD-300A5220A2AD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9435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b="1" dirty="0">
              <a:latin typeface="Microsoft Sans Serif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D22BA2-1962-49BF-BBBD-300A5220A2AD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6932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D22BA2-1962-49BF-BBBD-300A5220A2AD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8949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D22BA2-1962-49BF-BBBD-300A5220A2AD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7801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D22BA2-1962-49BF-BBBD-300A5220A2AD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8794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D22BA2-1962-49BF-BBBD-300A5220A2AD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8361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="1" dirty="0">
              <a:latin typeface="Microsoft Sans Serif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D22BA2-1962-49BF-BBBD-300A5220A2AD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0548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4CD20-FACB-C74F-B15B-40FCB8AC8737}" type="datetimeFigureOut">
              <a:rPr lang="en-US" smtClean="0"/>
              <a:pPr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BDD9A-6394-C842-9C16-A7B0108D88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4CD20-FACB-C74F-B15B-40FCB8AC8737}" type="datetimeFigureOut">
              <a:rPr lang="en-US" smtClean="0"/>
              <a:pPr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BDD9A-6394-C842-9C16-A7B0108D88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4CD20-FACB-C74F-B15B-40FCB8AC8737}" type="datetimeFigureOut">
              <a:rPr lang="en-US" smtClean="0"/>
              <a:pPr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BDD9A-6394-C842-9C16-A7B0108D88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4CD20-FACB-C74F-B15B-40FCB8AC8737}" type="datetimeFigureOut">
              <a:rPr lang="en-US" smtClean="0"/>
              <a:pPr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BDD9A-6394-C842-9C16-A7B0108D88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4CD20-FACB-C74F-B15B-40FCB8AC8737}" type="datetimeFigureOut">
              <a:rPr lang="en-US" smtClean="0"/>
              <a:pPr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BDD9A-6394-C842-9C16-A7B0108D88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4CD20-FACB-C74F-B15B-40FCB8AC8737}" type="datetimeFigureOut">
              <a:rPr lang="en-US" smtClean="0"/>
              <a:pPr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BDD9A-6394-C842-9C16-A7B0108D88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4CD20-FACB-C74F-B15B-40FCB8AC8737}" type="datetimeFigureOut">
              <a:rPr lang="en-US" smtClean="0"/>
              <a:pPr/>
              <a:t>3/22/2023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BDD9A-6394-C842-9C16-A7B0108D88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4CD20-FACB-C74F-B15B-40FCB8AC8737}" type="datetimeFigureOut">
              <a:rPr lang="en-US" smtClean="0"/>
              <a:pPr/>
              <a:t>3/22/2023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BDD9A-6394-C842-9C16-A7B0108D88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4CD20-FACB-C74F-B15B-40FCB8AC8737}" type="datetimeFigureOut">
              <a:rPr lang="en-US" smtClean="0"/>
              <a:pPr/>
              <a:t>3/22/2023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BDD9A-6394-C842-9C16-A7B0108D88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4CD20-FACB-C74F-B15B-40FCB8AC8737}" type="datetimeFigureOut">
              <a:rPr lang="en-US" smtClean="0"/>
              <a:pPr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BDD9A-6394-C842-9C16-A7B0108D88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4CD20-FACB-C74F-B15B-40FCB8AC8737}" type="datetimeFigureOut">
              <a:rPr lang="en-US" smtClean="0"/>
              <a:pPr/>
              <a:t>3/22/2023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BDD9A-6394-C842-9C16-A7B0108D88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d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mc:AlternateContent xmlns:mc="http://schemas.openxmlformats.org/markup-compatibility/2006">
          <mc:Choice xmlns="" xmlns:mv="urn:schemas-microsoft-com:mac:vml" xmlns:ma="http://schemas.microsoft.com/office/mac/drawingml/2008/main" Requires="ma">
            <a:blipFill dpi="0" rotWithShape="1">
              <a:blip r:embed="rId13"/>
              <a:srcRect/>
              <a:stretch>
                <a:fillRect/>
              </a:stretch>
            </a:blipFill>
          </mc:Choice>
          <mc:Fallback>
            <a:blipFill dpi="0" rotWithShape="1">
              <a:blip r:embed="rId14"/>
              <a:srcRect/>
              <a:stretch>
                <a:fillRect/>
              </a:stretch>
            </a:blipFill>
          </mc:Fallback>
        </mc:AlternateContent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74CD20-FACB-C74F-B15B-40FCB8AC8737}" type="datetimeFigureOut">
              <a:rPr lang="en-US" smtClean="0"/>
              <a:pPr/>
              <a:t>3/22/2023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DD9A-6394-C842-9C16-A7B0108D881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hyperlink" Target="http://www.forsspacglobal.com/" TargetMode="Externa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microsoft.com/office/2007/relationships/media" Target="../media/media10.wav"/><Relationship Id="rId7" Type="http://schemas.openxmlformats.org/officeDocument/2006/relationships/package" Target="../embeddings/Microsoft_Excel_Worksheet1.xlsx"/><Relationship Id="rId2" Type="http://schemas.openxmlformats.org/officeDocument/2006/relationships/tags" Target="../tags/tag9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png"/><Relationship Id="rId4" Type="http://schemas.openxmlformats.org/officeDocument/2006/relationships/audio" Target="../media/media10.wav"/><Relationship Id="rId9" Type="http://schemas.openxmlformats.org/officeDocument/2006/relationships/hyperlink" Target="../PROJECT%20RELATED/Glas%20Tower/Sample%20Test%20Pack.pd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10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media12.wav"/><Relationship Id="rId7" Type="http://schemas.openxmlformats.org/officeDocument/2006/relationships/image" Target="../media/image14.jpeg"/><Relationship Id="rId2" Type="http://schemas.microsoft.com/office/2007/relationships/media" Target="../media/media12.wav"/><Relationship Id="rId1" Type="http://schemas.openxmlformats.org/officeDocument/2006/relationships/tags" Target="../tags/tag11.xml"/><Relationship Id="rId6" Type="http://schemas.openxmlformats.org/officeDocument/2006/relationships/image" Target="../media/image13.jpe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3.wav"/><Relationship Id="rId7" Type="http://schemas.openxmlformats.org/officeDocument/2006/relationships/image" Target="../media/image17.gif"/><Relationship Id="rId2" Type="http://schemas.microsoft.com/office/2007/relationships/media" Target="../media/media13.wav"/><Relationship Id="rId1" Type="http://schemas.openxmlformats.org/officeDocument/2006/relationships/tags" Target="../tags/tag12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7" Type="http://schemas.openxmlformats.org/officeDocument/2006/relationships/image" Target="../media/image5.png"/><Relationship Id="rId2" Type="http://schemas.microsoft.com/office/2007/relationships/media" Target="../media/media15.wav"/><Relationship Id="rId1" Type="http://schemas.openxmlformats.org/officeDocument/2006/relationships/tags" Target="../tags/tag13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8.wav"/><Relationship Id="rId7" Type="http://schemas.openxmlformats.org/officeDocument/2006/relationships/image" Target="../media/image23.png"/><Relationship Id="rId2" Type="http://schemas.microsoft.com/office/2007/relationships/media" Target="../media/media18.wav"/><Relationship Id="rId1" Type="http://schemas.openxmlformats.org/officeDocument/2006/relationships/tags" Target="../tags/tag14.xml"/><Relationship Id="rId6" Type="http://schemas.openxmlformats.org/officeDocument/2006/relationships/image" Target="../media/image22.jp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av"/><Relationship Id="rId7" Type="http://schemas.openxmlformats.org/officeDocument/2006/relationships/image" Target="../media/image5.png"/><Relationship Id="rId2" Type="http://schemas.microsoft.com/office/2007/relationships/media" Target="../media/media19.wav"/><Relationship Id="rId1" Type="http://schemas.openxmlformats.org/officeDocument/2006/relationships/tags" Target="../tags/tag15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0.wav"/><Relationship Id="rId7" Type="http://schemas.openxmlformats.org/officeDocument/2006/relationships/image" Target="../media/image25.png"/><Relationship Id="rId2" Type="http://schemas.microsoft.com/office/2007/relationships/media" Target="../media/media20.wav"/><Relationship Id="rId1" Type="http://schemas.openxmlformats.org/officeDocument/2006/relationships/tags" Target="../tags/tag16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21.wav"/><Relationship Id="rId7" Type="http://schemas.openxmlformats.org/officeDocument/2006/relationships/image" Target="../media/image25.png"/><Relationship Id="rId2" Type="http://schemas.microsoft.com/office/2007/relationships/media" Target="../media/media21.wav"/><Relationship Id="rId1" Type="http://schemas.openxmlformats.org/officeDocument/2006/relationships/tags" Target="../tags/tag17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5.png"/><Relationship Id="rId5" Type="http://schemas.openxmlformats.org/officeDocument/2006/relationships/image" Target="../media/image17.gif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5.pn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29.png"/><Relationship Id="rId5" Type="http://schemas.openxmlformats.org/officeDocument/2006/relationships/image" Target="../media/image17.gif"/><Relationship Id="rId4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5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5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jpg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34.png"/><Relationship Id="rId5" Type="http://schemas.openxmlformats.org/officeDocument/2006/relationships/image" Target="../media/image2.pdf"/><Relationship Id="rId4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audio" Target="../media/media5.wav"/><Relationship Id="rId7" Type="http://schemas.openxmlformats.org/officeDocument/2006/relationships/image" Target="../media/image7.png"/><Relationship Id="rId2" Type="http://schemas.microsoft.com/office/2007/relationships/media" Target="../media/media5.wav"/><Relationship Id="rId1" Type="http://schemas.openxmlformats.org/officeDocument/2006/relationships/tags" Target="../tags/tag4.xml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microsoft.com/office/2007/relationships/media" Target="../media/media6.wav"/><Relationship Id="rId7" Type="http://schemas.openxmlformats.org/officeDocument/2006/relationships/package" Target="../embeddings/Microsoft_Excel_Worksheet.xlsx"/><Relationship Id="rId2" Type="http://schemas.openxmlformats.org/officeDocument/2006/relationships/tags" Target="../tags/tag5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6.wav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../PROJECT%20RELATED/Glas%20Tower/Sample%20Method%20Statement.PDF" TargetMode="External"/><Relationship Id="rId3" Type="http://schemas.openxmlformats.org/officeDocument/2006/relationships/audio" Target="../media/media8.wav"/><Relationship Id="rId7" Type="http://schemas.openxmlformats.org/officeDocument/2006/relationships/image" Target="../media/image11.png"/><Relationship Id="rId2" Type="http://schemas.microsoft.com/office/2007/relationships/media" Target="../media/media8.wav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8.xml"/><Relationship Id="rId10" Type="http://schemas.openxmlformats.org/officeDocument/2006/relationships/hyperlink" Target="file://10.5.11.9/TC/Library/ISO%20Related/ISO/Instruments/2018/Inventory%20of%20Instruments%20for%20March%202018.xlsx" TargetMode="External"/><Relationship Id="rId4" Type="http://schemas.openxmlformats.org/officeDocument/2006/relationships/slideLayout" Target="../slideLayouts/slideLayout2.xml"/><Relationship Id="rId9" Type="http://schemas.openxmlformats.org/officeDocument/2006/relationships/hyperlink" Target="file://10.5.11.9/TC/Library/ISO%20Related/ISO%20-%20T%26C%20Procedure%20and%20Forms/MVAC/Test%20Form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668" y="426027"/>
            <a:ext cx="4156367" cy="31719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545519" y="3611215"/>
            <a:ext cx="405765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429000" algn="l"/>
              </a:tabLst>
            </a:pPr>
            <a:r>
              <a:rPr lang="en-GB" sz="135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LP03 Medical Plaza Bldg., 100 Amorsolo Street</a:t>
            </a:r>
            <a:r>
              <a:rPr lang="en-US" sz="135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35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Legaspi Village</a:t>
            </a:r>
            <a:r>
              <a:rPr lang="en-US" sz="135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35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Makati City</a:t>
            </a:r>
            <a:r>
              <a:rPr lang="en-US" sz="135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35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Philippines 1229</a:t>
            </a:r>
            <a:endParaRPr lang="en-US" sz="1350" dirty="0"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97496" y="4079522"/>
            <a:ext cx="213718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tabLst>
                <a:tab pos="3429000" algn="l"/>
              </a:tabLst>
            </a:pPr>
            <a:r>
              <a:rPr lang="en-GB" sz="1350" u="sng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www.forsspacglobal.com</a:t>
            </a:r>
            <a:r>
              <a:rPr lang="en-GB" sz="135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350" dirty="0"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314451" y="933064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 dirty="0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EDA405C5-E3DB-4FBC-25B5-B09E40BB9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005" y="4821767"/>
            <a:ext cx="760809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4F142EBE-3FEC-6B3A-2326-C67957B01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729" y="1038272"/>
            <a:ext cx="1388541" cy="625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B2A6A0-FFF3-96E6-2460-BE20A3760071}"/>
              </a:ext>
            </a:extLst>
          </p:cNvPr>
          <p:cNvSpPr txBox="1"/>
          <p:nvPr/>
        </p:nvSpPr>
        <p:spPr>
          <a:xfrm>
            <a:off x="5200650" y="1724454"/>
            <a:ext cx="33147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Integrated System Turnover (ISTO) Process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E19442-CBAE-20BD-831A-0E73418D1CDD}"/>
              </a:ext>
            </a:extLst>
          </p:cNvPr>
          <p:cNvSpPr txBox="1"/>
          <p:nvPr/>
        </p:nvSpPr>
        <p:spPr>
          <a:xfrm>
            <a:off x="6467482" y="3320961"/>
            <a:ext cx="9941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sz="1200" dirty="0"/>
              <a:t>March 2023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40B04C8-04D3-4B3B-A094-2EF14B7EDC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5213" y="4326647"/>
            <a:ext cx="1221752" cy="235777"/>
          </a:xfrm>
          <a:prstGeom prst="rect">
            <a:avLst/>
          </a:prstGeom>
        </p:spPr>
      </p:pic>
      <p:sp>
        <p:nvSpPr>
          <p:cNvPr id="12" name="Title 7"/>
          <p:cNvSpPr txBox="1">
            <a:spLocks/>
          </p:cNvSpPr>
          <p:nvPr/>
        </p:nvSpPr>
        <p:spPr>
          <a:xfrm>
            <a:off x="5179869" y="245599"/>
            <a:ext cx="3335481" cy="9644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solidFill>
                  <a:srgbClr val="002060"/>
                </a:solidFill>
              </a:rPr>
              <a:t>Testing and Commissioning</a:t>
            </a:r>
            <a:endParaRPr lang="en-US" sz="1600" b="1" dirty="0">
              <a:solidFill>
                <a:srgbClr val="002060"/>
              </a:solidFill>
            </a:endParaRPr>
          </a:p>
        </p:txBody>
      </p:sp>
      <p:pic>
        <p:nvPicPr>
          <p:cNvPr id="11" name="Slid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97747" y="43796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0614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25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609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4" grpId="0"/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0733168"/>
              </p:ext>
            </p:extLst>
          </p:nvPr>
        </p:nvGraphicFramePr>
        <p:xfrm>
          <a:off x="752475" y="2447926"/>
          <a:ext cx="3441247" cy="2114548"/>
        </p:xfrm>
        <a:graphic>
          <a:graphicData uri="http://schemas.openxmlformats.org/drawingml/2006/table">
            <a:tbl>
              <a:tblPr/>
              <a:tblGrid>
                <a:gridCol w="1529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3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94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0466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Arial"/>
                        </a:rPr>
                        <a:t>COMMISSIONING</a:t>
                      </a:r>
                      <a:r>
                        <a:rPr lang="en-US" sz="800" b="1" i="0" u="none" strike="noStrike" baseline="0" dirty="0">
                          <a:latin typeface="Arial"/>
                        </a:rPr>
                        <a:t> DOCUMENTATION REQUIRED</a:t>
                      </a:r>
                      <a:endParaRPr lang="en-US" sz="800" b="1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9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Arial"/>
                        </a:rPr>
                        <a:t>Item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Arial"/>
                        </a:rPr>
                        <a:t>Verified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Arial"/>
                        </a:rPr>
                        <a:t>Comments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04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latin typeface="Arial"/>
                        </a:rPr>
                        <a:t> 1.  T&amp;C Test Records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latin typeface="Arial"/>
                        </a:rPr>
                        <a:t>  Attached to this Test Pack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04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latin typeface="Arial"/>
                        </a:rPr>
                        <a:t> 2.  Punchlists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latin typeface="Arial"/>
                        </a:rPr>
                        <a:t>  Attached to this Test Pack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258">
                <a:tc>
                  <a:txBody>
                    <a:bodyPr/>
                    <a:lstStyle/>
                    <a:p>
                      <a:pPr marL="288925" indent="-288925" algn="l" fontAlgn="ctr"/>
                      <a:r>
                        <a:rPr lang="en-US" sz="800" b="0" i="0" u="none" strike="noStrike" dirty="0">
                          <a:latin typeface="Arial"/>
                        </a:rPr>
                        <a:t> 3.  Construction Inspection  Test Records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latin typeface="Arial"/>
                        </a:rPr>
                        <a:t> Date Completed: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3865">
                <a:tc>
                  <a:txBody>
                    <a:bodyPr/>
                    <a:lstStyle/>
                    <a:p>
                      <a:pPr marL="288925" indent="-288925" algn="l" fontAlgn="ctr"/>
                      <a:r>
                        <a:rPr lang="en-US" sz="800" b="0" i="0" u="none" strike="noStrike" dirty="0">
                          <a:latin typeface="Arial"/>
                        </a:rPr>
                        <a:t> 4.  Approved Equipment Submittals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latin typeface="Arial"/>
                        </a:rPr>
                        <a:t> Date Completed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3154">
                <a:tc>
                  <a:txBody>
                    <a:bodyPr/>
                    <a:lstStyle/>
                    <a:p>
                      <a:pPr marL="288925" indent="-288925" algn="l" fontAlgn="ctr"/>
                      <a:r>
                        <a:rPr lang="en-US" sz="800" b="0" i="0" u="none" strike="noStrike" dirty="0">
                          <a:latin typeface="Arial"/>
                        </a:rPr>
                        <a:t> 5.  Instrument Calibration Certificates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5888" indent="-115888" algn="l" fontAlgn="ctr"/>
                      <a:r>
                        <a:rPr lang="en-US" sz="800" b="0" i="0" u="none" strike="noStrike" dirty="0">
                          <a:latin typeface="Arial"/>
                        </a:rPr>
                        <a:t>  Refer to Instrument Calibration Report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0930">
                <a:tc>
                  <a:txBody>
                    <a:bodyPr/>
                    <a:lstStyle/>
                    <a:p>
                      <a:pPr marL="288925" indent="-288925" algn="l" fontAlgn="ctr"/>
                      <a:r>
                        <a:rPr lang="en-US" sz="800" b="0" i="0" u="none" strike="noStrike" dirty="0">
                          <a:latin typeface="Arial"/>
                        </a:rPr>
                        <a:t> 6.  Approved As-Built Plan / Drawings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5888" indent="-115888" algn="l" fontAlgn="ctr"/>
                      <a:r>
                        <a:rPr lang="pt-BR" sz="800" b="0" i="0" u="none" strike="noStrike" dirty="0">
                          <a:latin typeface="Arial"/>
                        </a:rPr>
                        <a:t>  Attached</a:t>
                      </a:r>
                      <a:r>
                        <a:rPr lang="pt-BR" sz="800" b="0" i="0" u="none" strike="noStrike" baseline="0" dirty="0">
                          <a:latin typeface="Arial"/>
                        </a:rPr>
                        <a:t> to this Test Pack</a:t>
                      </a:r>
                      <a:endParaRPr lang="pt-BR" sz="8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756592"/>
              </p:ext>
            </p:extLst>
          </p:nvPr>
        </p:nvGraphicFramePr>
        <p:xfrm>
          <a:off x="1095375" y="847725"/>
          <a:ext cx="2752080" cy="1371600"/>
        </p:xfrm>
        <a:graphic>
          <a:graphicData uri="http://schemas.openxmlformats.org/drawingml/2006/table">
            <a:tbl>
              <a:tblPr/>
              <a:tblGrid>
                <a:gridCol w="1075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45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61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85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04800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latin typeface="Arial"/>
                        </a:rPr>
                        <a:t> Forsspac-ISTO-No.: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fontAlgn="ctr">
                        <a:tabLst/>
                      </a:pPr>
                      <a:r>
                        <a:rPr lang="en-US" sz="1100" b="0" i="0" u="none" strike="noStrike" dirty="0">
                          <a:latin typeface="Arial"/>
                        </a:rPr>
                        <a:t>PP3-01 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FF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125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latin typeface="Arial"/>
                        </a:rPr>
                        <a:t> Packaged ID</a:t>
                      </a:r>
                      <a:r>
                        <a:rPr lang="en-US" sz="1100" b="0" i="0" u="none" strike="noStrike" baseline="0" dirty="0">
                          <a:latin typeface="Arial"/>
                        </a:rPr>
                        <a:t> </a:t>
                      </a:r>
                      <a:r>
                        <a:rPr lang="en-US" sz="1100" b="0" i="0" u="none" strike="noStrike" dirty="0">
                          <a:latin typeface="Arial"/>
                        </a:rPr>
                        <a:t>No.: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5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latin typeface="Arial"/>
                        </a:rPr>
                        <a:t>PL - 01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FF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latin typeface="Arial"/>
                        </a:rPr>
                        <a:t> Location: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latin typeface="Arial"/>
                        </a:rPr>
                        <a:t>Basement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FF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latin typeface="Arial"/>
                        </a:rPr>
                        <a:t> Description: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latin typeface="Arial"/>
                        </a:rPr>
                        <a:t>Transfer Pump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FF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6225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latin typeface="Arial"/>
                        </a:rPr>
                        <a:t> Equipment Mark: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500" b="1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latin typeface="Arial"/>
                        </a:rPr>
                        <a:t>TP-1A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FF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0825231"/>
              </p:ext>
            </p:extLst>
          </p:nvPr>
        </p:nvGraphicFramePr>
        <p:xfrm>
          <a:off x="4962525" y="287008"/>
          <a:ext cx="3559969" cy="4390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Worksheet" r:id="rId7" imgW="6581789" imgH="7439222" progId="Excel.Sheet.12">
                  <p:embed/>
                </p:oleObj>
              </mc:Choice>
              <mc:Fallback>
                <p:oleObj name="Worksheet" r:id="rId7" imgW="6581789" imgH="7439222" progId="Excel.Sheet.12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962525" y="287008"/>
                        <a:ext cx="3559969" cy="43907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ounded Rectangle 13"/>
          <p:cNvSpPr/>
          <p:nvPr/>
        </p:nvSpPr>
        <p:spPr>
          <a:xfrm>
            <a:off x="962460" y="715432"/>
            <a:ext cx="2661802" cy="1578778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PH" sz="1350"/>
          </a:p>
        </p:txBody>
      </p:sp>
      <p:sp>
        <p:nvSpPr>
          <p:cNvPr id="21" name="Rounded Rectangle 20"/>
          <p:cNvSpPr/>
          <p:nvPr/>
        </p:nvSpPr>
        <p:spPr>
          <a:xfrm>
            <a:off x="761192" y="2426528"/>
            <a:ext cx="3450899" cy="2251278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PH" sz="1350"/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FB6C62AF-4652-4B4A-BFFC-1B4D12FD305F}"/>
              </a:ext>
            </a:extLst>
          </p:cNvPr>
          <p:cNvSpPr/>
          <p:nvPr/>
        </p:nvSpPr>
        <p:spPr>
          <a:xfrm>
            <a:off x="4589970" y="581026"/>
            <a:ext cx="3971925" cy="881908"/>
          </a:xfrm>
          <a:prstGeom prst="cloud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allout: Down Arrow 31">
            <a:extLst>
              <a:ext uri="{FF2B5EF4-FFF2-40B4-BE49-F238E27FC236}">
                <a16:creationId xmlns:a16="http://schemas.microsoft.com/office/drawing/2014/main" id="{03182100-5124-4858-984E-4119E700B3B1}"/>
              </a:ext>
            </a:extLst>
          </p:cNvPr>
          <p:cNvSpPr/>
          <p:nvPr/>
        </p:nvSpPr>
        <p:spPr>
          <a:xfrm rot="19858749">
            <a:off x="487154" y="433898"/>
            <a:ext cx="1704550" cy="994800"/>
          </a:xfrm>
          <a:prstGeom prst="downArrow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PH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PH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ISTO Handover </a:t>
            </a:r>
          </a:p>
          <a:p>
            <a:pPr algn="ctr"/>
            <a:r>
              <a:rPr lang="en-PH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9" action="ppaction://hlinkfile"/>
              </a:rPr>
              <a:t>Test Packages</a:t>
            </a:r>
            <a:endParaRPr lang="en-PH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Arrow: Notched Right 27">
            <a:extLst>
              <a:ext uri="{FF2B5EF4-FFF2-40B4-BE49-F238E27FC236}">
                <a16:creationId xmlns:a16="http://schemas.microsoft.com/office/drawing/2014/main" id="{DD295AAC-8EDA-4E85-B796-957C51285DA6}"/>
              </a:ext>
            </a:extLst>
          </p:cNvPr>
          <p:cNvSpPr/>
          <p:nvPr/>
        </p:nvSpPr>
        <p:spPr>
          <a:xfrm>
            <a:off x="4193722" y="4096781"/>
            <a:ext cx="1247775" cy="581025"/>
          </a:xfrm>
          <a:prstGeom prst="notchedRightArrow">
            <a:avLst/>
          </a:prstGeom>
          <a:solidFill>
            <a:srgbClr val="00B050"/>
          </a:solidFill>
          <a:ln>
            <a:solidFill>
              <a:srgbClr val="00B0F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ISO related</a:t>
            </a:r>
          </a:p>
        </p:txBody>
      </p:sp>
      <p:pic>
        <p:nvPicPr>
          <p:cNvPr id="4" name="slide 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44000" y="4082493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31966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76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 animBg="1"/>
      <p:bldP spid="21" grpId="0" animBg="1"/>
      <p:bldP spid="3" grpId="0" animBg="1"/>
      <p:bldP spid="32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86E5EE3-A0E9-42F9-B9AA-3047EE6DF0A6}"/>
              </a:ext>
            </a:extLst>
          </p:cNvPr>
          <p:cNvSpPr txBox="1"/>
          <p:nvPr/>
        </p:nvSpPr>
        <p:spPr>
          <a:xfrm>
            <a:off x="1085851" y="1177949"/>
            <a:ext cx="5170005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Operation and Maintenance Manual Documentation</a:t>
            </a: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548B0B62-0C30-4AE9-8760-1752EEFE3881}"/>
              </a:ext>
            </a:extLst>
          </p:cNvPr>
          <p:cNvSpPr/>
          <p:nvPr/>
        </p:nvSpPr>
        <p:spPr>
          <a:xfrm rot="21349528">
            <a:off x="3814173" y="1914370"/>
            <a:ext cx="4572298" cy="2049017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i="1" dirty="0">
                <a:solidFill>
                  <a:schemeClr val="tx1"/>
                </a:solidFill>
              </a:rPr>
              <a:t>O&amp;M Manual contains the information required for the operation, maintenance and a commissioning results of a system in a building.</a:t>
            </a:r>
          </a:p>
          <a:p>
            <a:endParaRPr lang="en-US" sz="1400" i="1" dirty="0">
              <a:solidFill>
                <a:schemeClr val="tx1"/>
              </a:solidFill>
            </a:endParaRPr>
          </a:p>
          <a:p>
            <a:r>
              <a:rPr lang="en-US" sz="1400" i="1" dirty="0">
                <a:solidFill>
                  <a:schemeClr val="tx1"/>
                </a:solidFill>
              </a:rPr>
              <a:t>Is set of documents that the building operator must have upon handover of the building</a:t>
            </a:r>
            <a:endParaRPr lang="en-US" sz="1400" i="1" dirty="0"/>
          </a:p>
          <a:p>
            <a:endParaRPr lang="en-US" sz="1400" i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BB33BC-F99A-45F0-B7F1-6CE7BF4DDEDE}"/>
              </a:ext>
            </a:extLst>
          </p:cNvPr>
          <p:cNvSpPr txBox="1"/>
          <p:nvPr/>
        </p:nvSpPr>
        <p:spPr>
          <a:xfrm>
            <a:off x="1714502" y="1489134"/>
            <a:ext cx="1385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Section A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5039CC-0352-4987-AF5D-457B0D04F736}"/>
              </a:ext>
            </a:extLst>
          </p:cNvPr>
          <p:cNvSpPr txBox="1"/>
          <p:nvPr/>
        </p:nvSpPr>
        <p:spPr>
          <a:xfrm>
            <a:off x="1714500" y="1881535"/>
            <a:ext cx="1350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Section 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D80801-7A2F-45AE-91A3-EF96EA4DAEF7}"/>
              </a:ext>
            </a:extLst>
          </p:cNvPr>
          <p:cNvSpPr txBox="1"/>
          <p:nvPr/>
        </p:nvSpPr>
        <p:spPr>
          <a:xfrm>
            <a:off x="1714500" y="2273936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Section 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FE1067-52D8-45EC-A596-BAA28AD269F2}"/>
              </a:ext>
            </a:extLst>
          </p:cNvPr>
          <p:cNvSpPr txBox="1"/>
          <p:nvPr/>
        </p:nvSpPr>
        <p:spPr>
          <a:xfrm>
            <a:off x="1714500" y="2614235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Section 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911552-3BBA-4C96-AA8F-80551AA0FD08}"/>
              </a:ext>
            </a:extLst>
          </p:cNvPr>
          <p:cNvSpPr txBox="1"/>
          <p:nvPr/>
        </p:nvSpPr>
        <p:spPr>
          <a:xfrm>
            <a:off x="1704852" y="3010321"/>
            <a:ext cx="1350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Section 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400FC8-B62C-4528-BD7C-CBADEB7C5D93}"/>
              </a:ext>
            </a:extLst>
          </p:cNvPr>
          <p:cNvSpPr txBox="1"/>
          <p:nvPr/>
        </p:nvSpPr>
        <p:spPr>
          <a:xfrm>
            <a:off x="1704852" y="3382131"/>
            <a:ext cx="13388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Section F</a:t>
            </a: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810DADC1-B2E1-442E-9B35-D1CACA74980D}"/>
              </a:ext>
            </a:extLst>
          </p:cNvPr>
          <p:cNvSpPr/>
          <p:nvPr/>
        </p:nvSpPr>
        <p:spPr>
          <a:xfrm rot="16200000">
            <a:off x="8003665" y="295537"/>
            <a:ext cx="566169" cy="666749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350"/>
          </a:p>
        </p:txBody>
      </p:sp>
      <p:sp>
        <p:nvSpPr>
          <p:cNvPr id="18" name="Pentagon 5">
            <a:extLst>
              <a:ext uri="{FF2B5EF4-FFF2-40B4-BE49-F238E27FC236}">
                <a16:creationId xmlns:a16="http://schemas.microsoft.com/office/drawing/2014/main" id="{1BA5A2E8-ABA9-4832-813F-D8CDAEFAF954}"/>
              </a:ext>
            </a:extLst>
          </p:cNvPr>
          <p:cNvSpPr/>
          <p:nvPr/>
        </p:nvSpPr>
        <p:spPr>
          <a:xfrm>
            <a:off x="390525" y="367282"/>
            <a:ext cx="8023498" cy="496176"/>
          </a:xfrm>
          <a:custGeom>
            <a:avLst/>
            <a:gdLst>
              <a:gd name="connsiteX0" fmla="*/ 0 w 4038600"/>
              <a:gd name="connsiteY0" fmla="*/ 0 h 779395"/>
              <a:gd name="connsiteX1" fmla="*/ 3648903 w 4038600"/>
              <a:gd name="connsiteY1" fmla="*/ 0 h 779395"/>
              <a:gd name="connsiteX2" fmla="*/ 4038600 w 4038600"/>
              <a:gd name="connsiteY2" fmla="*/ 389698 h 779395"/>
              <a:gd name="connsiteX3" fmla="*/ 3648903 w 4038600"/>
              <a:gd name="connsiteY3" fmla="*/ 779395 h 779395"/>
              <a:gd name="connsiteX4" fmla="*/ 0 w 4038600"/>
              <a:gd name="connsiteY4" fmla="*/ 779395 h 779395"/>
              <a:gd name="connsiteX5" fmla="*/ 0 w 4038600"/>
              <a:gd name="connsiteY5" fmla="*/ 0 h 779395"/>
              <a:gd name="connsiteX0" fmla="*/ 0 w 3648903"/>
              <a:gd name="connsiteY0" fmla="*/ 0 h 779395"/>
              <a:gd name="connsiteX1" fmla="*/ 3648903 w 3648903"/>
              <a:gd name="connsiteY1" fmla="*/ 0 h 779395"/>
              <a:gd name="connsiteX2" fmla="*/ 3322983 w 3648903"/>
              <a:gd name="connsiteY2" fmla="*/ 402950 h 779395"/>
              <a:gd name="connsiteX3" fmla="*/ 3648903 w 3648903"/>
              <a:gd name="connsiteY3" fmla="*/ 779395 h 779395"/>
              <a:gd name="connsiteX4" fmla="*/ 0 w 3648903"/>
              <a:gd name="connsiteY4" fmla="*/ 779395 h 779395"/>
              <a:gd name="connsiteX5" fmla="*/ 0 w 3648903"/>
              <a:gd name="connsiteY5" fmla="*/ 0 h 779395"/>
              <a:gd name="connsiteX0" fmla="*/ 0 w 3953703"/>
              <a:gd name="connsiteY0" fmla="*/ 0 h 779395"/>
              <a:gd name="connsiteX1" fmla="*/ 3953703 w 3953703"/>
              <a:gd name="connsiteY1" fmla="*/ 0 h 779395"/>
              <a:gd name="connsiteX2" fmla="*/ 3322983 w 3953703"/>
              <a:gd name="connsiteY2" fmla="*/ 402950 h 779395"/>
              <a:gd name="connsiteX3" fmla="*/ 3648903 w 3953703"/>
              <a:gd name="connsiteY3" fmla="*/ 779395 h 779395"/>
              <a:gd name="connsiteX4" fmla="*/ 0 w 3953703"/>
              <a:gd name="connsiteY4" fmla="*/ 779395 h 779395"/>
              <a:gd name="connsiteX5" fmla="*/ 0 w 3953703"/>
              <a:gd name="connsiteY5" fmla="*/ 0 h 779395"/>
              <a:gd name="connsiteX0" fmla="*/ 0 w 4001328"/>
              <a:gd name="connsiteY0" fmla="*/ 2378 h 781773"/>
              <a:gd name="connsiteX1" fmla="*/ 4001328 w 4001328"/>
              <a:gd name="connsiteY1" fmla="*/ 0 h 781773"/>
              <a:gd name="connsiteX2" fmla="*/ 3322983 w 4001328"/>
              <a:gd name="connsiteY2" fmla="*/ 405328 h 781773"/>
              <a:gd name="connsiteX3" fmla="*/ 3648903 w 4001328"/>
              <a:gd name="connsiteY3" fmla="*/ 781773 h 781773"/>
              <a:gd name="connsiteX4" fmla="*/ 0 w 4001328"/>
              <a:gd name="connsiteY4" fmla="*/ 781773 h 781773"/>
              <a:gd name="connsiteX5" fmla="*/ 0 w 4001328"/>
              <a:gd name="connsiteY5" fmla="*/ 2378 h 781773"/>
              <a:gd name="connsiteX0" fmla="*/ 0 w 4001328"/>
              <a:gd name="connsiteY0" fmla="*/ 2378 h 781773"/>
              <a:gd name="connsiteX1" fmla="*/ 4001328 w 4001328"/>
              <a:gd name="connsiteY1" fmla="*/ 0 h 781773"/>
              <a:gd name="connsiteX2" fmla="*/ 3322983 w 4001328"/>
              <a:gd name="connsiteY2" fmla="*/ 405328 h 781773"/>
              <a:gd name="connsiteX3" fmla="*/ 3956878 w 4001328"/>
              <a:gd name="connsiteY3" fmla="*/ 779395 h 781773"/>
              <a:gd name="connsiteX4" fmla="*/ 0 w 4001328"/>
              <a:gd name="connsiteY4" fmla="*/ 781773 h 781773"/>
              <a:gd name="connsiteX5" fmla="*/ 0 w 4001328"/>
              <a:gd name="connsiteY5" fmla="*/ 2378 h 781773"/>
              <a:gd name="connsiteX0" fmla="*/ 0 w 4001328"/>
              <a:gd name="connsiteY0" fmla="*/ 2378 h 781773"/>
              <a:gd name="connsiteX1" fmla="*/ 4001328 w 4001328"/>
              <a:gd name="connsiteY1" fmla="*/ 0 h 781773"/>
              <a:gd name="connsiteX2" fmla="*/ 3322983 w 4001328"/>
              <a:gd name="connsiteY2" fmla="*/ 393439 h 781773"/>
              <a:gd name="connsiteX3" fmla="*/ 3956878 w 4001328"/>
              <a:gd name="connsiteY3" fmla="*/ 779395 h 781773"/>
              <a:gd name="connsiteX4" fmla="*/ 0 w 4001328"/>
              <a:gd name="connsiteY4" fmla="*/ 781773 h 781773"/>
              <a:gd name="connsiteX5" fmla="*/ 0 w 4001328"/>
              <a:gd name="connsiteY5" fmla="*/ 2378 h 781773"/>
              <a:gd name="connsiteX0" fmla="*/ 0 w 4001328"/>
              <a:gd name="connsiteY0" fmla="*/ 2378 h 781773"/>
              <a:gd name="connsiteX1" fmla="*/ 4001328 w 4001328"/>
              <a:gd name="connsiteY1" fmla="*/ 0 h 781773"/>
              <a:gd name="connsiteX2" fmla="*/ 3322983 w 4001328"/>
              <a:gd name="connsiteY2" fmla="*/ 393439 h 781773"/>
              <a:gd name="connsiteX3" fmla="*/ 3988628 w 4001328"/>
              <a:gd name="connsiteY3" fmla="*/ 779395 h 781773"/>
              <a:gd name="connsiteX4" fmla="*/ 0 w 4001328"/>
              <a:gd name="connsiteY4" fmla="*/ 781773 h 781773"/>
              <a:gd name="connsiteX5" fmla="*/ 0 w 4001328"/>
              <a:gd name="connsiteY5" fmla="*/ 2378 h 781773"/>
              <a:gd name="connsiteX0" fmla="*/ 0 w 4001328"/>
              <a:gd name="connsiteY0" fmla="*/ 2378 h 781773"/>
              <a:gd name="connsiteX1" fmla="*/ 4001328 w 4001328"/>
              <a:gd name="connsiteY1" fmla="*/ 0 h 781773"/>
              <a:gd name="connsiteX2" fmla="*/ 3322983 w 4001328"/>
              <a:gd name="connsiteY2" fmla="*/ 393439 h 781773"/>
              <a:gd name="connsiteX3" fmla="*/ 4001328 w 4001328"/>
              <a:gd name="connsiteY3" fmla="*/ 777017 h 781773"/>
              <a:gd name="connsiteX4" fmla="*/ 0 w 4001328"/>
              <a:gd name="connsiteY4" fmla="*/ 781773 h 781773"/>
              <a:gd name="connsiteX5" fmla="*/ 0 w 4001328"/>
              <a:gd name="connsiteY5" fmla="*/ 2378 h 781773"/>
              <a:gd name="connsiteX0" fmla="*/ 0 w 9553988"/>
              <a:gd name="connsiteY0" fmla="*/ 12302 h 781773"/>
              <a:gd name="connsiteX1" fmla="*/ 9553988 w 9553988"/>
              <a:gd name="connsiteY1" fmla="*/ 0 h 781773"/>
              <a:gd name="connsiteX2" fmla="*/ 8875643 w 9553988"/>
              <a:gd name="connsiteY2" fmla="*/ 393439 h 781773"/>
              <a:gd name="connsiteX3" fmla="*/ 9553988 w 9553988"/>
              <a:gd name="connsiteY3" fmla="*/ 777017 h 781773"/>
              <a:gd name="connsiteX4" fmla="*/ 5552660 w 9553988"/>
              <a:gd name="connsiteY4" fmla="*/ 781773 h 781773"/>
              <a:gd name="connsiteX5" fmla="*/ 0 w 9553988"/>
              <a:gd name="connsiteY5" fmla="*/ 12302 h 781773"/>
              <a:gd name="connsiteX0" fmla="*/ 1 w 9553989"/>
              <a:gd name="connsiteY0" fmla="*/ 12302 h 777017"/>
              <a:gd name="connsiteX1" fmla="*/ 9553989 w 9553989"/>
              <a:gd name="connsiteY1" fmla="*/ 0 h 777017"/>
              <a:gd name="connsiteX2" fmla="*/ 8875644 w 9553989"/>
              <a:gd name="connsiteY2" fmla="*/ 393439 h 777017"/>
              <a:gd name="connsiteX3" fmla="*/ 9553989 w 9553989"/>
              <a:gd name="connsiteY3" fmla="*/ 777017 h 777017"/>
              <a:gd name="connsiteX4" fmla="*/ 0 w 9553989"/>
              <a:gd name="connsiteY4" fmla="*/ 771848 h 777017"/>
              <a:gd name="connsiteX5" fmla="*/ 1 w 9553989"/>
              <a:gd name="connsiteY5" fmla="*/ 12302 h 777017"/>
              <a:gd name="connsiteX0" fmla="*/ 92766 w 9646754"/>
              <a:gd name="connsiteY0" fmla="*/ 12302 h 777017"/>
              <a:gd name="connsiteX1" fmla="*/ 9646754 w 9646754"/>
              <a:gd name="connsiteY1" fmla="*/ 0 h 777017"/>
              <a:gd name="connsiteX2" fmla="*/ 8968409 w 9646754"/>
              <a:gd name="connsiteY2" fmla="*/ 393439 h 777017"/>
              <a:gd name="connsiteX3" fmla="*/ 9646754 w 9646754"/>
              <a:gd name="connsiteY3" fmla="*/ 777017 h 777017"/>
              <a:gd name="connsiteX4" fmla="*/ 0 w 9646754"/>
              <a:gd name="connsiteY4" fmla="*/ 771848 h 777017"/>
              <a:gd name="connsiteX5" fmla="*/ 92766 w 9646754"/>
              <a:gd name="connsiteY5" fmla="*/ 12302 h 777017"/>
              <a:gd name="connsiteX0" fmla="*/ 54666 w 9608654"/>
              <a:gd name="connsiteY0" fmla="*/ 12302 h 777017"/>
              <a:gd name="connsiteX1" fmla="*/ 9608654 w 9608654"/>
              <a:gd name="connsiteY1" fmla="*/ 0 h 777017"/>
              <a:gd name="connsiteX2" fmla="*/ 8930309 w 9608654"/>
              <a:gd name="connsiteY2" fmla="*/ 393439 h 777017"/>
              <a:gd name="connsiteX3" fmla="*/ 9608654 w 9608654"/>
              <a:gd name="connsiteY3" fmla="*/ 777017 h 777017"/>
              <a:gd name="connsiteX4" fmla="*/ 0 w 9608654"/>
              <a:gd name="connsiteY4" fmla="*/ 775414 h 777017"/>
              <a:gd name="connsiteX5" fmla="*/ 54666 w 9608654"/>
              <a:gd name="connsiteY5" fmla="*/ 12302 h 777017"/>
              <a:gd name="connsiteX0" fmla="*/ 4660 w 9608654"/>
              <a:gd name="connsiteY0" fmla="*/ 10519 h 777017"/>
              <a:gd name="connsiteX1" fmla="*/ 9608654 w 9608654"/>
              <a:gd name="connsiteY1" fmla="*/ 0 h 777017"/>
              <a:gd name="connsiteX2" fmla="*/ 8930309 w 9608654"/>
              <a:gd name="connsiteY2" fmla="*/ 393439 h 777017"/>
              <a:gd name="connsiteX3" fmla="*/ 9608654 w 9608654"/>
              <a:gd name="connsiteY3" fmla="*/ 777017 h 777017"/>
              <a:gd name="connsiteX4" fmla="*/ 0 w 9608654"/>
              <a:gd name="connsiteY4" fmla="*/ 775414 h 777017"/>
              <a:gd name="connsiteX5" fmla="*/ 4660 w 9608654"/>
              <a:gd name="connsiteY5" fmla="*/ 10519 h 777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08654" h="777017">
                <a:moveTo>
                  <a:pt x="4660" y="10519"/>
                </a:moveTo>
                <a:lnTo>
                  <a:pt x="9608654" y="0"/>
                </a:lnTo>
                <a:lnTo>
                  <a:pt x="8930309" y="393439"/>
                </a:lnTo>
                <a:lnTo>
                  <a:pt x="9608654" y="777017"/>
                </a:lnTo>
                <a:lnTo>
                  <a:pt x="0" y="775414"/>
                </a:lnTo>
                <a:cubicBezTo>
                  <a:pt x="0" y="522232"/>
                  <a:pt x="4660" y="263701"/>
                  <a:pt x="4660" y="1051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2500" dirty="0"/>
              <a:t>ISTO PROCESS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D77B92-6479-09DB-39C2-E223847FA8C5}"/>
              </a:ext>
            </a:extLst>
          </p:cNvPr>
          <p:cNvSpPr txBox="1"/>
          <p:nvPr/>
        </p:nvSpPr>
        <p:spPr>
          <a:xfrm>
            <a:off x="1720111" y="3754780"/>
            <a:ext cx="13740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Section 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3FFBBB-5342-7D14-44A8-B9F6F8CA19D7}"/>
              </a:ext>
            </a:extLst>
          </p:cNvPr>
          <p:cNvSpPr txBox="1"/>
          <p:nvPr/>
        </p:nvSpPr>
        <p:spPr>
          <a:xfrm>
            <a:off x="1720684" y="4093390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Section H</a:t>
            </a:r>
          </a:p>
        </p:txBody>
      </p:sp>
      <p:pic>
        <p:nvPicPr>
          <p:cNvPr id="5" name="slide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0" y="426266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307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27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/>
      <p:bldP spid="15" grpId="0" animBg="1"/>
      <p:bldP spid="19" grpId="0"/>
      <p:bldP spid="20" grpId="0"/>
      <p:bldP spid="21" grpId="0"/>
      <p:bldP spid="22" grpId="0"/>
      <p:bldP spid="23" grpId="0"/>
      <p:bldP spid="24" grpId="0"/>
      <p:bldP spid="17" grpId="0" animBg="1"/>
      <p:bldP spid="18" grpId="0" animBg="1"/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728" y="1056488"/>
            <a:ext cx="1804984" cy="17367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2068AD8-1D91-458B-841F-355015577C2B}"/>
              </a:ext>
            </a:extLst>
          </p:cNvPr>
          <p:cNvSpPr/>
          <p:nvPr/>
        </p:nvSpPr>
        <p:spPr>
          <a:xfrm>
            <a:off x="6293567" y="302689"/>
            <a:ext cx="2346022" cy="537907"/>
          </a:xfrm>
          <a:custGeom>
            <a:avLst/>
            <a:gdLst>
              <a:gd name="connsiteX0" fmla="*/ 96503 w 579005"/>
              <a:gd name="connsiteY0" fmla="*/ 0 h 5705856"/>
              <a:gd name="connsiteX1" fmla="*/ 482502 w 579005"/>
              <a:gd name="connsiteY1" fmla="*/ 0 h 5705856"/>
              <a:gd name="connsiteX2" fmla="*/ 579005 w 579005"/>
              <a:gd name="connsiteY2" fmla="*/ 96503 h 5705856"/>
              <a:gd name="connsiteX3" fmla="*/ 579005 w 579005"/>
              <a:gd name="connsiteY3" fmla="*/ 5705856 h 5705856"/>
              <a:gd name="connsiteX4" fmla="*/ 579005 w 579005"/>
              <a:gd name="connsiteY4" fmla="*/ 5705856 h 5705856"/>
              <a:gd name="connsiteX5" fmla="*/ 0 w 579005"/>
              <a:gd name="connsiteY5" fmla="*/ 5705856 h 5705856"/>
              <a:gd name="connsiteX6" fmla="*/ 0 w 579005"/>
              <a:gd name="connsiteY6" fmla="*/ 5705856 h 5705856"/>
              <a:gd name="connsiteX7" fmla="*/ 0 w 579005"/>
              <a:gd name="connsiteY7" fmla="*/ 96503 h 5705856"/>
              <a:gd name="connsiteX8" fmla="*/ 96503 w 579005"/>
              <a:gd name="connsiteY8" fmla="*/ 0 h 5705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9005" h="5705856">
                <a:moveTo>
                  <a:pt x="579005" y="951001"/>
                </a:moveTo>
                <a:lnTo>
                  <a:pt x="579005" y="4754855"/>
                </a:lnTo>
                <a:cubicBezTo>
                  <a:pt x="579005" y="5280074"/>
                  <a:pt x="574621" y="5705851"/>
                  <a:pt x="569212" y="5705851"/>
                </a:cubicBezTo>
                <a:lnTo>
                  <a:pt x="0" y="5705851"/>
                </a:lnTo>
                <a:lnTo>
                  <a:pt x="0" y="5705851"/>
                </a:lnTo>
                <a:lnTo>
                  <a:pt x="0" y="5"/>
                </a:lnTo>
                <a:lnTo>
                  <a:pt x="0" y="5"/>
                </a:lnTo>
                <a:lnTo>
                  <a:pt x="569212" y="5"/>
                </a:lnTo>
                <a:cubicBezTo>
                  <a:pt x="574621" y="5"/>
                  <a:pt x="579005" y="425782"/>
                  <a:pt x="579005" y="951001"/>
                </a:cubicBez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8578" tIns="45488" rIns="69776" bIns="45488" numCol="1" spcCol="1270" anchor="ctr" anchorCtr="0">
            <a:noAutofit/>
          </a:bodyPr>
          <a:lstStyle/>
          <a:p>
            <a:pPr marL="0" lvl="1" defTabSz="566738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050" dirty="0"/>
              <a:t>Emergency / Vendors Contact Information and Warranties/ Guarantees Certificates</a:t>
            </a:r>
            <a:endParaRPr lang="en-PH" sz="1050" dirty="0"/>
          </a:p>
        </p:txBody>
      </p:sp>
      <p:sp>
        <p:nvSpPr>
          <p:cNvPr id="11" name="Freeform: Shape 11">
            <a:extLst>
              <a:ext uri="{FF2B5EF4-FFF2-40B4-BE49-F238E27FC236}">
                <a16:creationId xmlns:a16="http://schemas.microsoft.com/office/drawing/2014/main" id="{4CB42C30-C62D-4D73-A0D3-FB9872CA9CF7}"/>
              </a:ext>
            </a:extLst>
          </p:cNvPr>
          <p:cNvSpPr/>
          <p:nvPr/>
        </p:nvSpPr>
        <p:spPr>
          <a:xfrm>
            <a:off x="4906153" y="351679"/>
            <a:ext cx="1237886" cy="413053"/>
          </a:xfrm>
          <a:custGeom>
            <a:avLst/>
            <a:gdLst>
              <a:gd name="connsiteX0" fmla="*/ 0 w 1895845"/>
              <a:gd name="connsiteY0" fmla="*/ 120628 h 723756"/>
              <a:gd name="connsiteX1" fmla="*/ 120628 w 1895845"/>
              <a:gd name="connsiteY1" fmla="*/ 0 h 723756"/>
              <a:gd name="connsiteX2" fmla="*/ 1775217 w 1895845"/>
              <a:gd name="connsiteY2" fmla="*/ 0 h 723756"/>
              <a:gd name="connsiteX3" fmla="*/ 1895845 w 1895845"/>
              <a:gd name="connsiteY3" fmla="*/ 120628 h 723756"/>
              <a:gd name="connsiteX4" fmla="*/ 1895845 w 1895845"/>
              <a:gd name="connsiteY4" fmla="*/ 603128 h 723756"/>
              <a:gd name="connsiteX5" fmla="*/ 1775217 w 1895845"/>
              <a:gd name="connsiteY5" fmla="*/ 723756 h 723756"/>
              <a:gd name="connsiteX6" fmla="*/ 120628 w 1895845"/>
              <a:gd name="connsiteY6" fmla="*/ 723756 h 723756"/>
              <a:gd name="connsiteX7" fmla="*/ 0 w 1895845"/>
              <a:gd name="connsiteY7" fmla="*/ 603128 h 723756"/>
              <a:gd name="connsiteX8" fmla="*/ 0 w 1895845"/>
              <a:gd name="connsiteY8" fmla="*/ 120628 h 72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95845" h="723756">
                <a:moveTo>
                  <a:pt x="0" y="120628"/>
                </a:moveTo>
                <a:cubicBezTo>
                  <a:pt x="0" y="54007"/>
                  <a:pt x="54007" y="0"/>
                  <a:pt x="120628" y="0"/>
                </a:cubicBezTo>
                <a:lnTo>
                  <a:pt x="1775217" y="0"/>
                </a:lnTo>
                <a:cubicBezTo>
                  <a:pt x="1841838" y="0"/>
                  <a:pt x="1895845" y="54007"/>
                  <a:pt x="1895845" y="120628"/>
                </a:cubicBezTo>
                <a:lnTo>
                  <a:pt x="1895845" y="603128"/>
                </a:lnTo>
                <a:cubicBezTo>
                  <a:pt x="1895845" y="669749"/>
                  <a:pt x="1841838" y="723756"/>
                  <a:pt x="1775217" y="723756"/>
                </a:cubicBezTo>
                <a:lnTo>
                  <a:pt x="120628" y="723756"/>
                </a:lnTo>
                <a:cubicBezTo>
                  <a:pt x="54007" y="723756"/>
                  <a:pt x="0" y="669749"/>
                  <a:pt x="0" y="603128"/>
                </a:cubicBezTo>
                <a:lnTo>
                  <a:pt x="0" y="12062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7933" tIns="52216" rIns="77933" bIns="52216" numCol="1" spcCol="1270" anchor="ctr" anchorCtr="0">
            <a:no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PH" sz="1350" dirty="0"/>
              <a:t>Section A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6D10763-9F51-4A6C-8292-B8CC03206658}"/>
              </a:ext>
            </a:extLst>
          </p:cNvPr>
          <p:cNvSpPr/>
          <p:nvPr/>
        </p:nvSpPr>
        <p:spPr>
          <a:xfrm>
            <a:off x="6258340" y="954284"/>
            <a:ext cx="2381249" cy="434255"/>
          </a:xfrm>
          <a:custGeom>
            <a:avLst/>
            <a:gdLst>
              <a:gd name="connsiteX0" fmla="*/ 96503 w 579005"/>
              <a:gd name="connsiteY0" fmla="*/ 0 h 5705856"/>
              <a:gd name="connsiteX1" fmla="*/ 482502 w 579005"/>
              <a:gd name="connsiteY1" fmla="*/ 0 h 5705856"/>
              <a:gd name="connsiteX2" fmla="*/ 579005 w 579005"/>
              <a:gd name="connsiteY2" fmla="*/ 96503 h 5705856"/>
              <a:gd name="connsiteX3" fmla="*/ 579005 w 579005"/>
              <a:gd name="connsiteY3" fmla="*/ 5705856 h 5705856"/>
              <a:gd name="connsiteX4" fmla="*/ 579005 w 579005"/>
              <a:gd name="connsiteY4" fmla="*/ 5705856 h 5705856"/>
              <a:gd name="connsiteX5" fmla="*/ 0 w 579005"/>
              <a:gd name="connsiteY5" fmla="*/ 5705856 h 5705856"/>
              <a:gd name="connsiteX6" fmla="*/ 0 w 579005"/>
              <a:gd name="connsiteY6" fmla="*/ 5705856 h 5705856"/>
              <a:gd name="connsiteX7" fmla="*/ 0 w 579005"/>
              <a:gd name="connsiteY7" fmla="*/ 96503 h 5705856"/>
              <a:gd name="connsiteX8" fmla="*/ 96503 w 579005"/>
              <a:gd name="connsiteY8" fmla="*/ 0 h 5705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9005" h="5705856">
                <a:moveTo>
                  <a:pt x="579005" y="951001"/>
                </a:moveTo>
                <a:lnTo>
                  <a:pt x="579005" y="4754855"/>
                </a:lnTo>
                <a:cubicBezTo>
                  <a:pt x="579005" y="5280074"/>
                  <a:pt x="574621" y="5705851"/>
                  <a:pt x="569212" y="5705851"/>
                </a:cubicBezTo>
                <a:lnTo>
                  <a:pt x="0" y="5705851"/>
                </a:lnTo>
                <a:lnTo>
                  <a:pt x="0" y="5705851"/>
                </a:lnTo>
                <a:lnTo>
                  <a:pt x="0" y="5"/>
                </a:lnTo>
                <a:lnTo>
                  <a:pt x="0" y="5"/>
                </a:lnTo>
                <a:lnTo>
                  <a:pt x="569212" y="5"/>
                </a:lnTo>
                <a:cubicBezTo>
                  <a:pt x="574621" y="5"/>
                  <a:pt x="579005" y="425782"/>
                  <a:pt x="579005" y="951001"/>
                </a:cubicBez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8578" tIns="45488" rIns="69776" bIns="45488" numCol="1" spcCol="1270" anchor="ctr" anchorCtr="0">
            <a:noAutofit/>
          </a:bodyPr>
          <a:lstStyle/>
          <a:p>
            <a:pPr marL="0" lvl="1" defTabSz="566738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050" dirty="0"/>
              <a:t>System Instruction and Information</a:t>
            </a:r>
            <a:endParaRPr lang="en-PH" sz="105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9A99051-87D6-4677-B63F-9CE699C3699B}"/>
              </a:ext>
            </a:extLst>
          </p:cNvPr>
          <p:cNvSpPr/>
          <p:nvPr/>
        </p:nvSpPr>
        <p:spPr>
          <a:xfrm>
            <a:off x="4906154" y="921636"/>
            <a:ext cx="1237886" cy="413053"/>
          </a:xfrm>
          <a:custGeom>
            <a:avLst/>
            <a:gdLst>
              <a:gd name="connsiteX0" fmla="*/ 0 w 1895845"/>
              <a:gd name="connsiteY0" fmla="*/ 120628 h 723756"/>
              <a:gd name="connsiteX1" fmla="*/ 120628 w 1895845"/>
              <a:gd name="connsiteY1" fmla="*/ 0 h 723756"/>
              <a:gd name="connsiteX2" fmla="*/ 1775217 w 1895845"/>
              <a:gd name="connsiteY2" fmla="*/ 0 h 723756"/>
              <a:gd name="connsiteX3" fmla="*/ 1895845 w 1895845"/>
              <a:gd name="connsiteY3" fmla="*/ 120628 h 723756"/>
              <a:gd name="connsiteX4" fmla="*/ 1895845 w 1895845"/>
              <a:gd name="connsiteY4" fmla="*/ 603128 h 723756"/>
              <a:gd name="connsiteX5" fmla="*/ 1775217 w 1895845"/>
              <a:gd name="connsiteY5" fmla="*/ 723756 h 723756"/>
              <a:gd name="connsiteX6" fmla="*/ 120628 w 1895845"/>
              <a:gd name="connsiteY6" fmla="*/ 723756 h 723756"/>
              <a:gd name="connsiteX7" fmla="*/ 0 w 1895845"/>
              <a:gd name="connsiteY7" fmla="*/ 603128 h 723756"/>
              <a:gd name="connsiteX8" fmla="*/ 0 w 1895845"/>
              <a:gd name="connsiteY8" fmla="*/ 120628 h 72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95845" h="723756">
                <a:moveTo>
                  <a:pt x="0" y="120628"/>
                </a:moveTo>
                <a:cubicBezTo>
                  <a:pt x="0" y="54007"/>
                  <a:pt x="54007" y="0"/>
                  <a:pt x="120628" y="0"/>
                </a:cubicBezTo>
                <a:lnTo>
                  <a:pt x="1775217" y="0"/>
                </a:lnTo>
                <a:cubicBezTo>
                  <a:pt x="1841838" y="0"/>
                  <a:pt x="1895845" y="54007"/>
                  <a:pt x="1895845" y="120628"/>
                </a:cubicBezTo>
                <a:lnTo>
                  <a:pt x="1895845" y="603128"/>
                </a:lnTo>
                <a:cubicBezTo>
                  <a:pt x="1895845" y="669749"/>
                  <a:pt x="1841838" y="723756"/>
                  <a:pt x="1775217" y="723756"/>
                </a:cubicBezTo>
                <a:lnTo>
                  <a:pt x="120628" y="723756"/>
                </a:lnTo>
                <a:cubicBezTo>
                  <a:pt x="54007" y="723756"/>
                  <a:pt x="0" y="669749"/>
                  <a:pt x="0" y="603128"/>
                </a:cubicBezTo>
                <a:lnTo>
                  <a:pt x="0" y="12062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7933" tIns="52216" rIns="77933" bIns="52216" numCol="1" spcCol="1270" anchor="ctr" anchorCtr="0">
            <a:no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PH" sz="1350" dirty="0"/>
              <a:t>Section B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C6D12EB-2275-4005-891A-5B38FCB56330}"/>
              </a:ext>
            </a:extLst>
          </p:cNvPr>
          <p:cNvSpPr/>
          <p:nvPr/>
        </p:nvSpPr>
        <p:spPr>
          <a:xfrm>
            <a:off x="6258339" y="1480992"/>
            <a:ext cx="2346022" cy="434255"/>
          </a:xfrm>
          <a:custGeom>
            <a:avLst/>
            <a:gdLst>
              <a:gd name="connsiteX0" fmla="*/ 96503 w 579005"/>
              <a:gd name="connsiteY0" fmla="*/ 0 h 5705856"/>
              <a:gd name="connsiteX1" fmla="*/ 482502 w 579005"/>
              <a:gd name="connsiteY1" fmla="*/ 0 h 5705856"/>
              <a:gd name="connsiteX2" fmla="*/ 579005 w 579005"/>
              <a:gd name="connsiteY2" fmla="*/ 96503 h 5705856"/>
              <a:gd name="connsiteX3" fmla="*/ 579005 w 579005"/>
              <a:gd name="connsiteY3" fmla="*/ 5705856 h 5705856"/>
              <a:gd name="connsiteX4" fmla="*/ 579005 w 579005"/>
              <a:gd name="connsiteY4" fmla="*/ 5705856 h 5705856"/>
              <a:gd name="connsiteX5" fmla="*/ 0 w 579005"/>
              <a:gd name="connsiteY5" fmla="*/ 5705856 h 5705856"/>
              <a:gd name="connsiteX6" fmla="*/ 0 w 579005"/>
              <a:gd name="connsiteY6" fmla="*/ 5705856 h 5705856"/>
              <a:gd name="connsiteX7" fmla="*/ 0 w 579005"/>
              <a:gd name="connsiteY7" fmla="*/ 96503 h 5705856"/>
              <a:gd name="connsiteX8" fmla="*/ 96503 w 579005"/>
              <a:gd name="connsiteY8" fmla="*/ 0 h 5705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9005" h="5705856">
                <a:moveTo>
                  <a:pt x="579005" y="951001"/>
                </a:moveTo>
                <a:lnTo>
                  <a:pt x="579005" y="4754855"/>
                </a:lnTo>
                <a:cubicBezTo>
                  <a:pt x="579005" y="5280074"/>
                  <a:pt x="574621" y="5705851"/>
                  <a:pt x="569212" y="5705851"/>
                </a:cubicBezTo>
                <a:lnTo>
                  <a:pt x="0" y="5705851"/>
                </a:lnTo>
                <a:lnTo>
                  <a:pt x="0" y="5705851"/>
                </a:lnTo>
                <a:lnTo>
                  <a:pt x="0" y="5"/>
                </a:lnTo>
                <a:lnTo>
                  <a:pt x="0" y="5"/>
                </a:lnTo>
                <a:lnTo>
                  <a:pt x="569212" y="5"/>
                </a:lnTo>
                <a:cubicBezTo>
                  <a:pt x="574621" y="5"/>
                  <a:pt x="579005" y="425782"/>
                  <a:pt x="579005" y="951001"/>
                </a:cubicBez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8578" tIns="45488" rIns="69776" bIns="45488" numCol="1" spcCol="1270" anchor="ctr" anchorCtr="0">
            <a:noAutofit/>
          </a:bodyPr>
          <a:lstStyle/>
          <a:p>
            <a:pPr marL="0" lvl="1" defTabSz="566738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050" dirty="0"/>
              <a:t>Equipment Data and Recommended Spares</a:t>
            </a:r>
            <a:endParaRPr lang="en-PH" sz="105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9CF3E9B-A441-4425-A142-276E5F5B322C}"/>
              </a:ext>
            </a:extLst>
          </p:cNvPr>
          <p:cNvSpPr/>
          <p:nvPr/>
        </p:nvSpPr>
        <p:spPr>
          <a:xfrm>
            <a:off x="4906154" y="1491594"/>
            <a:ext cx="1237886" cy="413053"/>
          </a:xfrm>
          <a:custGeom>
            <a:avLst/>
            <a:gdLst>
              <a:gd name="connsiteX0" fmla="*/ 0 w 1895845"/>
              <a:gd name="connsiteY0" fmla="*/ 120628 h 723756"/>
              <a:gd name="connsiteX1" fmla="*/ 120628 w 1895845"/>
              <a:gd name="connsiteY1" fmla="*/ 0 h 723756"/>
              <a:gd name="connsiteX2" fmla="*/ 1775217 w 1895845"/>
              <a:gd name="connsiteY2" fmla="*/ 0 h 723756"/>
              <a:gd name="connsiteX3" fmla="*/ 1895845 w 1895845"/>
              <a:gd name="connsiteY3" fmla="*/ 120628 h 723756"/>
              <a:gd name="connsiteX4" fmla="*/ 1895845 w 1895845"/>
              <a:gd name="connsiteY4" fmla="*/ 603128 h 723756"/>
              <a:gd name="connsiteX5" fmla="*/ 1775217 w 1895845"/>
              <a:gd name="connsiteY5" fmla="*/ 723756 h 723756"/>
              <a:gd name="connsiteX6" fmla="*/ 120628 w 1895845"/>
              <a:gd name="connsiteY6" fmla="*/ 723756 h 723756"/>
              <a:gd name="connsiteX7" fmla="*/ 0 w 1895845"/>
              <a:gd name="connsiteY7" fmla="*/ 603128 h 723756"/>
              <a:gd name="connsiteX8" fmla="*/ 0 w 1895845"/>
              <a:gd name="connsiteY8" fmla="*/ 120628 h 72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95845" h="723756">
                <a:moveTo>
                  <a:pt x="0" y="120628"/>
                </a:moveTo>
                <a:cubicBezTo>
                  <a:pt x="0" y="54007"/>
                  <a:pt x="54007" y="0"/>
                  <a:pt x="120628" y="0"/>
                </a:cubicBezTo>
                <a:lnTo>
                  <a:pt x="1775217" y="0"/>
                </a:lnTo>
                <a:cubicBezTo>
                  <a:pt x="1841838" y="0"/>
                  <a:pt x="1895845" y="54007"/>
                  <a:pt x="1895845" y="120628"/>
                </a:cubicBezTo>
                <a:lnTo>
                  <a:pt x="1895845" y="603128"/>
                </a:lnTo>
                <a:cubicBezTo>
                  <a:pt x="1895845" y="669749"/>
                  <a:pt x="1841838" y="723756"/>
                  <a:pt x="1775217" y="723756"/>
                </a:cubicBezTo>
                <a:lnTo>
                  <a:pt x="120628" y="723756"/>
                </a:lnTo>
                <a:cubicBezTo>
                  <a:pt x="54007" y="723756"/>
                  <a:pt x="0" y="669749"/>
                  <a:pt x="0" y="603128"/>
                </a:cubicBezTo>
                <a:lnTo>
                  <a:pt x="0" y="12062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7933" tIns="52216" rIns="77933" bIns="52216" numCol="1" spcCol="1270" anchor="ctr" anchorCtr="0">
            <a:no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PH" sz="1350" dirty="0"/>
              <a:t>Section C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328471C-B1DD-44F4-A6A8-627F9855A105}"/>
              </a:ext>
            </a:extLst>
          </p:cNvPr>
          <p:cNvSpPr/>
          <p:nvPr/>
        </p:nvSpPr>
        <p:spPr>
          <a:xfrm>
            <a:off x="4906154" y="2061552"/>
            <a:ext cx="1237886" cy="413053"/>
          </a:xfrm>
          <a:custGeom>
            <a:avLst/>
            <a:gdLst>
              <a:gd name="connsiteX0" fmla="*/ 0 w 1895845"/>
              <a:gd name="connsiteY0" fmla="*/ 120628 h 723756"/>
              <a:gd name="connsiteX1" fmla="*/ 120628 w 1895845"/>
              <a:gd name="connsiteY1" fmla="*/ 0 h 723756"/>
              <a:gd name="connsiteX2" fmla="*/ 1775217 w 1895845"/>
              <a:gd name="connsiteY2" fmla="*/ 0 h 723756"/>
              <a:gd name="connsiteX3" fmla="*/ 1895845 w 1895845"/>
              <a:gd name="connsiteY3" fmla="*/ 120628 h 723756"/>
              <a:gd name="connsiteX4" fmla="*/ 1895845 w 1895845"/>
              <a:gd name="connsiteY4" fmla="*/ 603128 h 723756"/>
              <a:gd name="connsiteX5" fmla="*/ 1775217 w 1895845"/>
              <a:gd name="connsiteY5" fmla="*/ 723756 h 723756"/>
              <a:gd name="connsiteX6" fmla="*/ 120628 w 1895845"/>
              <a:gd name="connsiteY6" fmla="*/ 723756 h 723756"/>
              <a:gd name="connsiteX7" fmla="*/ 0 w 1895845"/>
              <a:gd name="connsiteY7" fmla="*/ 603128 h 723756"/>
              <a:gd name="connsiteX8" fmla="*/ 0 w 1895845"/>
              <a:gd name="connsiteY8" fmla="*/ 120628 h 72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95845" h="723756">
                <a:moveTo>
                  <a:pt x="0" y="120628"/>
                </a:moveTo>
                <a:cubicBezTo>
                  <a:pt x="0" y="54007"/>
                  <a:pt x="54007" y="0"/>
                  <a:pt x="120628" y="0"/>
                </a:cubicBezTo>
                <a:lnTo>
                  <a:pt x="1775217" y="0"/>
                </a:lnTo>
                <a:cubicBezTo>
                  <a:pt x="1841838" y="0"/>
                  <a:pt x="1895845" y="54007"/>
                  <a:pt x="1895845" y="120628"/>
                </a:cubicBezTo>
                <a:lnTo>
                  <a:pt x="1895845" y="603128"/>
                </a:lnTo>
                <a:cubicBezTo>
                  <a:pt x="1895845" y="669749"/>
                  <a:pt x="1841838" y="723756"/>
                  <a:pt x="1775217" y="723756"/>
                </a:cubicBezTo>
                <a:lnTo>
                  <a:pt x="120628" y="723756"/>
                </a:lnTo>
                <a:cubicBezTo>
                  <a:pt x="54007" y="723756"/>
                  <a:pt x="0" y="669749"/>
                  <a:pt x="0" y="603128"/>
                </a:cubicBezTo>
                <a:lnTo>
                  <a:pt x="0" y="12062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7933" tIns="52216" rIns="77933" bIns="52216" numCol="1" spcCol="1270" anchor="ctr" anchorCtr="0">
            <a:no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PH" sz="1350" dirty="0"/>
              <a:t>Section D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7C0104D-5EA9-404D-A42A-8E7972A1407F}"/>
              </a:ext>
            </a:extLst>
          </p:cNvPr>
          <p:cNvSpPr/>
          <p:nvPr/>
        </p:nvSpPr>
        <p:spPr>
          <a:xfrm>
            <a:off x="4912711" y="2601016"/>
            <a:ext cx="1237886" cy="413053"/>
          </a:xfrm>
          <a:custGeom>
            <a:avLst/>
            <a:gdLst>
              <a:gd name="connsiteX0" fmla="*/ 0 w 1895845"/>
              <a:gd name="connsiteY0" fmla="*/ 120628 h 723756"/>
              <a:gd name="connsiteX1" fmla="*/ 120628 w 1895845"/>
              <a:gd name="connsiteY1" fmla="*/ 0 h 723756"/>
              <a:gd name="connsiteX2" fmla="*/ 1775217 w 1895845"/>
              <a:gd name="connsiteY2" fmla="*/ 0 h 723756"/>
              <a:gd name="connsiteX3" fmla="*/ 1895845 w 1895845"/>
              <a:gd name="connsiteY3" fmla="*/ 120628 h 723756"/>
              <a:gd name="connsiteX4" fmla="*/ 1895845 w 1895845"/>
              <a:gd name="connsiteY4" fmla="*/ 603128 h 723756"/>
              <a:gd name="connsiteX5" fmla="*/ 1775217 w 1895845"/>
              <a:gd name="connsiteY5" fmla="*/ 723756 h 723756"/>
              <a:gd name="connsiteX6" fmla="*/ 120628 w 1895845"/>
              <a:gd name="connsiteY6" fmla="*/ 723756 h 723756"/>
              <a:gd name="connsiteX7" fmla="*/ 0 w 1895845"/>
              <a:gd name="connsiteY7" fmla="*/ 603128 h 723756"/>
              <a:gd name="connsiteX8" fmla="*/ 0 w 1895845"/>
              <a:gd name="connsiteY8" fmla="*/ 120628 h 72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95845" h="723756">
                <a:moveTo>
                  <a:pt x="0" y="120628"/>
                </a:moveTo>
                <a:cubicBezTo>
                  <a:pt x="0" y="54007"/>
                  <a:pt x="54007" y="0"/>
                  <a:pt x="120628" y="0"/>
                </a:cubicBezTo>
                <a:lnTo>
                  <a:pt x="1775217" y="0"/>
                </a:lnTo>
                <a:cubicBezTo>
                  <a:pt x="1841838" y="0"/>
                  <a:pt x="1895845" y="54007"/>
                  <a:pt x="1895845" y="120628"/>
                </a:cubicBezTo>
                <a:lnTo>
                  <a:pt x="1895845" y="603128"/>
                </a:lnTo>
                <a:cubicBezTo>
                  <a:pt x="1895845" y="669749"/>
                  <a:pt x="1841838" y="723756"/>
                  <a:pt x="1775217" y="723756"/>
                </a:cubicBezTo>
                <a:lnTo>
                  <a:pt x="120628" y="723756"/>
                </a:lnTo>
                <a:cubicBezTo>
                  <a:pt x="54007" y="723756"/>
                  <a:pt x="0" y="669749"/>
                  <a:pt x="0" y="603128"/>
                </a:cubicBezTo>
                <a:lnTo>
                  <a:pt x="0" y="12062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7933" tIns="52216" rIns="77933" bIns="52216" numCol="1" spcCol="1270" anchor="ctr" anchorCtr="0">
            <a:no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PH" sz="1350" dirty="0"/>
              <a:t>Section E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C4645AA-98A0-49E9-AF51-B8D613DE400D}"/>
              </a:ext>
            </a:extLst>
          </p:cNvPr>
          <p:cNvSpPr/>
          <p:nvPr/>
        </p:nvSpPr>
        <p:spPr>
          <a:xfrm>
            <a:off x="4912711" y="3103242"/>
            <a:ext cx="1237886" cy="413053"/>
          </a:xfrm>
          <a:custGeom>
            <a:avLst/>
            <a:gdLst>
              <a:gd name="connsiteX0" fmla="*/ 0 w 1895845"/>
              <a:gd name="connsiteY0" fmla="*/ 120628 h 723756"/>
              <a:gd name="connsiteX1" fmla="*/ 120628 w 1895845"/>
              <a:gd name="connsiteY1" fmla="*/ 0 h 723756"/>
              <a:gd name="connsiteX2" fmla="*/ 1775217 w 1895845"/>
              <a:gd name="connsiteY2" fmla="*/ 0 h 723756"/>
              <a:gd name="connsiteX3" fmla="*/ 1895845 w 1895845"/>
              <a:gd name="connsiteY3" fmla="*/ 120628 h 723756"/>
              <a:gd name="connsiteX4" fmla="*/ 1895845 w 1895845"/>
              <a:gd name="connsiteY4" fmla="*/ 603128 h 723756"/>
              <a:gd name="connsiteX5" fmla="*/ 1775217 w 1895845"/>
              <a:gd name="connsiteY5" fmla="*/ 723756 h 723756"/>
              <a:gd name="connsiteX6" fmla="*/ 120628 w 1895845"/>
              <a:gd name="connsiteY6" fmla="*/ 723756 h 723756"/>
              <a:gd name="connsiteX7" fmla="*/ 0 w 1895845"/>
              <a:gd name="connsiteY7" fmla="*/ 603128 h 723756"/>
              <a:gd name="connsiteX8" fmla="*/ 0 w 1895845"/>
              <a:gd name="connsiteY8" fmla="*/ 120628 h 72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95845" h="723756">
                <a:moveTo>
                  <a:pt x="0" y="120628"/>
                </a:moveTo>
                <a:cubicBezTo>
                  <a:pt x="0" y="54007"/>
                  <a:pt x="54007" y="0"/>
                  <a:pt x="120628" y="0"/>
                </a:cubicBezTo>
                <a:lnTo>
                  <a:pt x="1775217" y="0"/>
                </a:lnTo>
                <a:cubicBezTo>
                  <a:pt x="1841838" y="0"/>
                  <a:pt x="1895845" y="54007"/>
                  <a:pt x="1895845" y="120628"/>
                </a:cubicBezTo>
                <a:lnTo>
                  <a:pt x="1895845" y="603128"/>
                </a:lnTo>
                <a:cubicBezTo>
                  <a:pt x="1895845" y="669749"/>
                  <a:pt x="1841838" y="723756"/>
                  <a:pt x="1775217" y="723756"/>
                </a:cubicBezTo>
                <a:lnTo>
                  <a:pt x="120628" y="723756"/>
                </a:lnTo>
                <a:cubicBezTo>
                  <a:pt x="54007" y="723756"/>
                  <a:pt x="0" y="669749"/>
                  <a:pt x="0" y="603128"/>
                </a:cubicBezTo>
                <a:lnTo>
                  <a:pt x="0" y="12062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7933" tIns="52216" rIns="77933" bIns="52216" numCol="1" spcCol="1270" anchor="ctr" anchorCtr="0">
            <a:no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PH" sz="1350" dirty="0"/>
              <a:t>Section F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7755511-2557-48AC-BA23-22B600AA8D30}"/>
              </a:ext>
            </a:extLst>
          </p:cNvPr>
          <p:cNvSpPr/>
          <p:nvPr/>
        </p:nvSpPr>
        <p:spPr>
          <a:xfrm>
            <a:off x="6258339" y="2023940"/>
            <a:ext cx="2336589" cy="434255"/>
          </a:xfrm>
          <a:custGeom>
            <a:avLst/>
            <a:gdLst>
              <a:gd name="connsiteX0" fmla="*/ 96503 w 579005"/>
              <a:gd name="connsiteY0" fmla="*/ 0 h 5705856"/>
              <a:gd name="connsiteX1" fmla="*/ 482502 w 579005"/>
              <a:gd name="connsiteY1" fmla="*/ 0 h 5705856"/>
              <a:gd name="connsiteX2" fmla="*/ 579005 w 579005"/>
              <a:gd name="connsiteY2" fmla="*/ 96503 h 5705856"/>
              <a:gd name="connsiteX3" fmla="*/ 579005 w 579005"/>
              <a:gd name="connsiteY3" fmla="*/ 5705856 h 5705856"/>
              <a:gd name="connsiteX4" fmla="*/ 579005 w 579005"/>
              <a:gd name="connsiteY4" fmla="*/ 5705856 h 5705856"/>
              <a:gd name="connsiteX5" fmla="*/ 0 w 579005"/>
              <a:gd name="connsiteY5" fmla="*/ 5705856 h 5705856"/>
              <a:gd name="connsiteX6" fmla="*/ 0 w 579005"/>
              <a:gd name="connsiteY6" fmla="*/ 5705856 h 5705856"/>
              <a:gd name="connsiteX7" fmla="*/ 0 w 579005"/>
              <a:gd name="connsiteY7" fmla="*/ 96503 h 5705856"/>
              <a:gd name="connsiteX8" fmla="*/ 96503 w 579005"/>
              <a:gd name="connsiteY8" fmla="*/ 0 h 5705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9005" h="5705856">
                <a:moveTo>
                  <a:pt x="579005" y="951001"/>
                </a:moveTo>
                <a:lnTo>
                  <a:pt x="579005" y="4754855"/>
                </a:lnTo>
                <a:cubicBezTo>
                  <a:pt x="579005" y="5280074"/>
                  <a:pt x="574621" y="5705851"/>
                  <a:pt x="569212" y="5705851"/>
                </a:cubicBezTo>
                <a:lnTo>
                  <a:pt x="0" y="5705851"/>
                </a:lnTo>
                <a:lnTo>
                  <a:pt x="0" y="5705851"/>
                </a:lnTo>
                <a:lnTo>
                  <a:pt x="0" y="5"/>
                </a:lnTo>
                <a:lnTo>
                  <a:pt x="0" y="5"/>
                </a:lnTo>
                <a:lnTo>
                  <a:pt x="569212" y="5"/>
                </a:lnTo>
                <a:cubicBezTo>
                  <a:pt x="574621" y="5"/>
                  <a:pt x="579005" y="425782"/>
                  <a:pt x="579005" y="951001"/>
                </a:cubicBez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8578" tIns="45488" rIns="69776" bIns="45488" numCol="1" spcCol="1270" anchor="ctr" anchorCtr="0">
            <a:noAutofit/>
          </a:bodyPr>
          <a:lstStyle/>
          <a:p>
            <a:pPr lvl="0"/>
            <a:r>
              <a:rPr lang="en-US" sz="1050" dirty="0"/>
              <a:t>Manufacturer's Literature</a:t>
            </a:r>
            <a:endParaRPr lang="en-PH" sz="105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935EF8D-03B5-4B46-B9FB-841E9212C2CD}"/>
              </a:ext>
            </a:extLst>
          </p:cNvPr>
          <p:cNvSpPr/>
          <p:nvPr/>
        </p:nvSpPr>
        <p:spPr>
          <a:xfrm>
            <a:off x="6237142" y="4183631"/>
            <a:ext cx="2331596" cy="434255"/>
          </a:xfrm>
          <a:custGeom>
            <a:avLst/>
            <a:gdLst>
              <a:gd name="connsiteX0" fmla="*/ 96503 w 579005"/>
              <a:gd name="connsiteY0" fmla="*/ 0 h 5705856"/>
              <a:gd name="connsiteX1" fmla="*/ 482502 w 579005"/>
              <a:gd name="connsiteY1" fmla="*/ 0 h 5705856"/>
              <a:gd name="connsiteX2" fmla="*/ 579005 w 579005"/>
              <a:gd name="connsiteY2" fmla="*/ 96503 h 5705856"/>
              <a:gd name="connsiteX3" fmla="*/ 579005 w 579005"/>
              <a:gd name="connsiteY3" fmla="*/ 5705856 h 5705856"/>
              <a:gd name="connsiteX4" fmla="*/ 579005 w 579005"/>
              <a:gd name="connsiteY4" fmla="*/ 5705856 h 5705856"/>
              <a:gd name="connsiteX5" fmla="*/ 0 w 579005"/>
              <a:gd name="connsiteY5" fmla="*/ 5705856 h 5705856"/>
              <a:gd name="connsiteX6" fmla="*/ 0 w 579005"/>
              <a:gd name="connsiteY6" fmla="*/ 5705856 h 5705856"/>
              <a:gd name="connsiteX7" fmla="*/ 0 w 579005"/>
              <a:gd name="connsiteY7" fmla="*/ 96503 h 5705856"/>
              <a:gd name="connsiteX8" fmla="*/ 96503 w 579005"/>
              <a:gd name="connsiteY8" fmla="*/ 0 h 5705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9005" h="5705856">
                <a:moveTo>
                  <a:pt x="579005" y="951001"/>
                </a:moveTo>
                <a:lnTo>
                  <a:pt x="579005" y="4754855"/>
                </a:lnTo>
                <a:cubicBezTo>
                  <a:pt x="579005" y="5280074"/>
                  <a:pt x="574621" y="5705851"/>
                  <a:pt x="569212" y="5705851"/>
                </a:cubicBezTo>
                <a:lnTo>
                  <a:pt x="0" y="5705851"/>
                </a:lnTo>
                <a:lnTo>
                  <a:pt x="0" y="5705851"/>
                </a:lnTo>
                <a:lnTo>
                  <a:pt x="0" y="5"/>
                </a:lnTo>
                <a:lnTo>
                  <a:pt x="0" y="5"/>
                </a:lnTo>
                <a:lnTo>
                  <a:pt x="569212" y="5"/>
                </a:lnTo>
                <a:cubicBezTo>
                  <a:pt x="574621" y="5"/>
                  <a:pt x="579005" y="425782"/>
                  <a:pt x="579005" y="951001"/>
                </a:cubicBez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8578" tIns="45488" rIns="69776" bIns="45488" numCol="1" spcCol="1270" anchor="ctr" anchorCtr="0">
            <a:noAutofit/>
          </a:bodyPr>
          <a:lstStyle/>
          <a:p>
            <a:pPr lvl="0"/>
            <a:r>
              <a:rPr lang="en-US" sz="1050" dirty="0"/>
              <a:t>O&amp;M Training and Seminar Requirements</a:t>
            </a:r>
            <a:endParaRPr lang="en-PH" sz="105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7CC63CC-EF89-4D1D-9882-EABCA8412BCF}"/>
              </a:ext>
            </a:extLst>
          </p:cNvPr>
          <p:cNvSpPr/>
          <p:nvPr/>
        </p:nvSpPr>
        <p:spPr>
          <a:xfrm>
            <a:off x="6259701" y="2623336"/>
            <a:ext cx="2318279" cy="434255"/>
          </a:xfrm>
          <a:custGeom>
            <a:avLst/>
            <a:gdLst>
              <a:gd name="connsiteX0" fmla="*/ 96503 w 579005"/>
              <a:gd name="connsiteY0" fmla="*/ 0 h 5705856"/>
              <a:gd name="connsiteX1" fmla="*/ 482502 w 579005"/>
              <a:gd name="connsiteY1" fmla="*/ 0 h 5705856"/>
              <a:gd name="connsiteX2" fmla="*/ 579005 w 579005"/>
              <a:gd name="connsiteY2" fmla="*/ 96503 h 5705856"/>
              <a:gd name="connsiteX3" fmla="*/ 579005 w 579005"/>
              <a:gd name="connsiteY3" fmla="*/ 5705856 h 5705856"/>
              <a:gd name="connsiteX4" fmla="*/ 579005 w 579005"/>
              <a:gd name="connsiteY4" fmla="*/ 5705856 h 5705856"/>
              <a:gd name="connsiteX5" fmla="*/ 0 w 579005"/>
              <a:gd name="connsiteY5" fmla="*/ 5705856 h 5705856"/>
              <a:gd name="connsiteX6" fmla="*/ 0 w 579005"/>
              <a:gd name="connsiteY6" fmla="*/ 5705856 h 5705856"/>
              <a:gd name="connsiteX7" fmla="*/ 0 w 579005"/>
              <a:gd name="connsiteY7" fmla="*/ 96503 h 5705856"/>
              <a:gd name="connsiteX8" fmla="*/ 96503 w 579005"/>
              <a:gd name="connsiteY8" fmla="*/ 0 h 5705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9005" h="5705856">
                <a:moveTo>
                  <a:pt x="579005" y="951001"/>
                </a:moveTo>
                <a:lnTo>
                  <a:pt x="579005" y="4754855"/>
                </a:lnTo>
                <a:cubicBezTo>
                  <a:pt x="579005" y="5280074"/>
                  <a:pt x="574621" y="5705851"/>
                  <a:pt x="569212" y="5705851"/>
                </a:cubicBezTo>
                <a:lnTo>
                  <a:pt x="0" y="5705851"/>
                </a:lnTo>
                <a:lnTo>
                  <a:pt x="0" y="5705851"/>
                </a:lnTo>
                <a:lnTo>
                  <a:pt x="0" y="5"/>
                </a:lnTo>
                <a:lnTo>
                  <a:pt x="0" y="5"/>
                </a:lnTo>
                <a:lnTo>
                  <a:pt x="569212" y="5"/>
                </a:lnTo>
                <a:cubicBezTo>
                  <a:pt x="574621" y="5"/>
                  <a:pt x="579005" y="425782"/>
                  <a:pt x="579005" y="951001"/>
                </a:cubicBez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8578" tIns="45488" rIns="69776" bIns="45488" numCol="1" spcCol="1270" anchor="ctr" anchorCtr="0">
            <a:noAutofit/>
          </a:bodyPr>
          <a:lstStyle/>
          <a:p>
            <a:pPr lvl="0"/>
            <a:r>
              <a:rPr lang="en-US" sz="1050" dirty="0"/>
              <a:t>Testing and Commissioning Method Statement</a:t>
            </a:r>
            <a:endParaRPr lang="en-PH" sz="1050" dirty="0"/>
          </a:p>
        </p:txBody>
      </p:sp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C3F21403-3AF5-457F-A095-25C5D1863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67" y="1920987"/>
            <a:ext cx="2449649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036" y="3279318"/>
            <a:ext cx="2766721" cy="14163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4" name="Callout: Down Arrow 23">
            <a:extLst>
              <a:ext uri="{FF2B5EF4-FFF2-40B4-BE49-F238E27FC236}">
                <a16:creationId xmlns:a16="http://schemas.microsoft.com/office/drawing/2014/main" id="{47A3A422-140C-4CE6-B29A-3BB8450443A0}"/>
              </a:ext>
            </a:extLst>
          </p:cNvPr>
          <p:cNvSpPr/>
          <p:nvPr/>
        </p:nvSpPr>
        <p:spPr>
          <a:xfrm rot="19858749">
            <a:off x="589414" y="727815"/>
            <a:ext cx="2225423" cy="852469"/>
          </a:xfrm>
          <a:prstGeom prst="downArrow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PH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PH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O&amp;M Manual Compilation</a:t>
            </a:r>
          </a:p>
          <a:p>
            <a:pPr algn="ctr"/>
            <a:endParaRPr lang="en-US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758BED6-A3AC-CF1D-49FC-2EB7743B5A97}"/>
              </a:ext>
            </a:extLst>
          </p:cNvPr>
          <p:cNvSpPr/>
          <p:nvPr/>
        </p:nvSpPr>
        <p:spPr>
          <a:xfrm>
            <a:off x="4899394" y="3652777"/>
            <a:ext cx="1237886" cy="413053"/>
          </a:xfrm>
          <a:custGeom>
            <a:avLst/>
            <a:gdLst>
              <a:gd name="connsiteX0" fmla="*/ 0 w 1895845"/>
              <a:gd name="connsiteY0" fmla="*/ 120628 h 723756"/>
              <a:gd name="connsiteX1" fmla="*/ 120628 w 1895845"/>
              <a:gd name="connsiteY1" fmla="*/ 0 h 723756"/>
              <a:gd name="connsiteX2" fmla="*/ 1775217 w 1895845"/>
              <a:gd name="connsiteY2" fmla="*/ 0 h 723756"/>
              <a:gd name="connsiteX3" fmla="*/ 1895845 w 1895845"/>
              <a:gd name="connsiteY3" fmla="*/ 120628 h 723756"/>
              <a:gd name="connsiteX4" fmla="*/ 1895845 w 1895845"/>
              <a:gd name="connsiteY4" fmla="*/ 603128 h 723756"/>
              <a:gd name="connsiteX5" fmla="*/ 1775217 w 1895845"/>
              <a:gd name="connsiteY5" fmla="*/ 723756 h 723756"/>
              <a:gd name="connsiteX6" fmla="*/ 120628 w 1895845"/>
              <a:gd name="connsiteY6" fmla="*/ 723756 h 723756"/>
              <a:gd name="connsiteX7" fmla="*/ 0 w 1895845"/>
              <a:gd name="connsiteY7" fmla="*/ 603128 h 723756"/>
              <a:gd name="connsiteX8" fmla="*/ 0 w 1895845"/>
              <a:gd name="connsiteY8" fmla="*/ 120628 h 72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95845" h="723756">
                <a:moveTo>
                  <a:pt x="0" y="120628"/>
                </a:moveTo>
                <a:cubicBezTo>
                  <a:pt x="0" y="54007"/>
                  <a:pt x="54007" y="0"/>
                  <a:pt x="120628" y="0"/>
                </a:cubicBezTo>
                <a:lnTo>
                  <a:pt x="1775217" y="0"/>
                </a:lnTo>
                <a:cubicBezTo>
                  <a:pt x="1841838" y="0"/>
                  <a:pt x="1895845" y="54007"/>
                  <a:pt x="1895845" y="120628"/>
                </a:cubicBezTo>
                <a:lnTo>
                  <a:pt x="1895845" y="603128"/>
                </a:lnTo>
                <a:cubicBezTo>
                  <a:pt x="1895845" y="669749"/>
                  <a:pt x="1841838" y="723756"/>
                  <a:pt x="1775217" y="723756"/>
                </a:cubicBezTo>
                <a:lnTo>
                  <a:pt x="120628" y="723756"/>
                </a:lnTo>
                <a:cubicBezTo>
                  <a:pt x="54007" y="723756"/>
                  <a:pt x="0" y="669749"/>
                  <a:pt x="0" y="603128"/>
                </a:cubicBezTo>
                <a:lnTo>
                  <a:pt x="0" y="12062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7933" tIns="52216" rIns="77933" bIns="52216" numCol="1" spcCol="1270" anchor="ctr" anchorCtr="0">
            <a:no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PH" sz="1350" dirty="0"/>
              <a:t>Section G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84F13E9-FC1A-47BF-F60E-B4FAF038FDA6}"/>
              </a:ext>
            </a:extLst>
          </p:cNvPr>
          <p:cNvSpPr/>
          <p:nvPr/>
        </p:nvSpPr>
        <p:spPr>
          <a:xfrm>
            <a:off x="4899394" y="4155003"/>
            <a:ext cx="1237886" cy="413053"/>
          </a:xfrm>
          <a:custGeom>
            <a:avLst/>
            <a:gdLst>
              <a:gd name="connsiteX0" fmla="*/ 0 w 1895845"/>
              <a:gd name="connsiteY0" fmla="*/ 120628 h 723756"/>
              <a:gd name="connsiteX1" fmla="*/ 120628 w 1895845"/>
              <a:gd name="connsiteY1" fmla="*/ 0 h 723756"/>
              <a:gd name="connsiteX2" fmla="*/ 1775217 w 1895845"/>
              <a:gd name="connsiteY2" fmla="*/ 0 h 723756"/>
              <a:gd name="connsiteX3" fmla="*/ 1895845 w 1895845"/>
              <a:gd name="connsiteY3" fmla="*/ 120628 h 723756"/>
              <a:gd name="connsiteX4" fmla="*/ 1895845 w 1895845"/>
              <a:gd name="connsiteY4" fmla="*/ 603128 h 723756"/>
              <a:gd name="connsiteX5" fmla="*/ 1775217 w 1895845"/>
              <a:gd name="connsiteY5" fmla="*/ 723756 h 723756"/>
              <a:gd name="connsiteX6" fmla="*/ 120628 w 1895845"/>
              <a:gd name="connsiteY6" fmla="*/ 723756 h 723756"/>
              <a:gd name="connsiteX7" fmla="*/ 0 w 1895845"/>
              <a:gd name="connsiteY7" fmla="*/ 603128 h 723756"/>
              <a:gd name="connsiteX8" fmla="*/ 0 w 1895845"/>
              <a:gd name="connsiteY8" fmla="*/ 120628 h 72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95845" h="723756">
                <a:moveTo>
                  <a:pt x="0" y="120628"/>
                </a:moveTo>
                <a:cubicBezTo>
                  <a:pt x="0" y="54007"/>
                  <a:pt x="54007" y="0"/>
                  <a:pt x="120628" y="0"/>
                </a:cubicBezTo>
                <a:lnTo>
                  <a:pt x="1775217" y="0"/>
                </a:lnTo>
                <a:cubicBezTo>
                  <a:pt x="1841838" y="0"/>
                  <a:pt x="1895845" y="54007"/>
                  <a:pt x="1895845" y="120628"/>
                </a:cubicBezTo>
                <a:lnTo>
                  <a:pt x="1895845" y="603128"/>
                </a:lnTo>
                <a:cubicBezTo>
                  <a:pt x="1895845" y="669749"/>
                  <a:pt x="1841838" y="723756"/>
                  <a:pt x="1775217" y="723756"/>
                </a:cubicBezTo>
                <a:lnTo>
                  <a:pt x="120628" y="723756"/>
                </a:lnTo>
                <a:cubicBezTo>
                  <a:pt x="54007" y="723756"/>
                  <a:pt x="0" y="669749"/>
                  <a:pt x="0" y="603128"/>
                </a:cubicBezTo>
                <a:lnTo>
                  <a:pt x="0" y="12062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7933" tIns="52216" rIns="77933" bIns="52216" numCol="1" spcCol="1270" anchor="ctr" anchorCtr="0">
            <a:no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PH" sz="1350" dirty="0"/>
              <a:t>Section H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51D96CF-8BF7-AA54-71B1-9A5FDE029C7F}"/>
              </a:ext>
            </a:extLst>
          </p:cNvPr>
          <p:cNvSpPr/>
          <p:nvPr/>
        </p:nvSpPr>
        <p:spPr>
          <a:xfrm>
            <a:off x="6246384" y="3159945"/>
            <a:ext cx="2331596" cy="434255"/>
          </a:xfrm>
          <a:custGeom>
            <a:avLst/>
            <a:gdLst>
              <a:gd name="connsiteX0" fmla="*/ 96503 w 579005"/>
              <a:gd name="connsiteY0" fmla="*/ 0 h 5705856"/>
              <a:gd name="connsiteX1" fmla="*/ 482502 w 579005"/>
              <a:gd name="connsiteY1" fmla="*/ 0 h 5705856"/>
              <a:gd name="connsiteX2" fmla="*/ 579005 w 579005"/>
              <a:gd name="connsiteY2" fmla="*/ 96503 h 5705856"/>
              <a:gd name="connsiteX3" fmla="*/ 579005 w 579005"/>
              <a:gd name="connsiteY3" fmla="*/ 5705856 h 5705856"/>
              <a:gd name="connsiteX4" fmla="*/ 579005 w 579005"/>
              <a:gd name="connsiteY4" fmla="*/ 5705856 h 5705856"/>
              <a:gd name="connsiteX5" fmla="*/ 0 w 579005"/>
              <a:gd name="connsiteY5" fmla="*/ 5705856 h 5705856"/>
              <a:gd name="connsiteX6" fmla="*/ 0 w 579005"/>
              <a:gd name="connsiteY6" fmla="*/ 5705856 h 5705856"/>
              <a:gd name="connsiteX7" fmla="*/ 0 w 579005"/>
              <a:gd name="connsiteY7" fmla="*/ 96503 h 5705856"/>
              <a:gd name="connsiteX8" fmla="*/ 96503 w 579005"/>
              <a:gd name="connsiteY8" fmla="*/ 0 h 5705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9005" h="5705856">
                <a:moveTo>
                  <a:pt x="579005" y="951001"/>
                </a:moveTo>
                <a:lnTo>
                  <a:pt x="579005" y="4754855"/>
                </a:lnTo>
                <a:cubicBezTo>
                  <a:pt x="579005" y="5280074"/>
                  <a:pt x="574621" y="5705851"/>
                  <a:pt x="569212" y="5705851"/>
                </a:cubicBezTo>
                <a:lnTo>
                  <a:pt x="0" y="5705851"/>
                </a:lnTo>
                <a:lnTo>
                  <a:pt x="0" y="5705851"/>
                </a:lnTo>
                <a:lnTo>
                  <a:pt x="0" y="5"/>
                </a:lnTo>
                <a:lnTo>
                  <a:pt x="0" y="5"/>
                </a:lnTo>
                <a:lnTo>
                  <a:pt x="569212" y="5"/>
                </a:lnTo>
                <a:cubicBezTo>
                  <a:pt x="574621" y="5"/>
                  <a:pt x="579005" y="425782"/>
                  <a:pt x="579005" y="951001"/>
                </a:cubicBez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8578" tIns="45488" rIns="69776" bIns="45488" numCol="1" spcCol="1270" anchor="ctr" anchorCtr="0">
            <a:noAutofit/>
          </a:bodyPr>
          <a:lstStyle/>
          <a:p>
            <a:pPr lvl="0"/>
            <a:r>
              <a:rPr lang="en-US" sz="1050" dirty="0"/>
              <a:t>Commissioning Data</a:t>
            </a:r>
            <a:endParaRPr lang="en-PH" sz="105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AA93422-DCA3-04DC-D95F-2A344E5BBAB7}"/>
              </a:ext>
            </a:extLst>
          </p:cNvPr>
          <p:cNvSpPr/>
          <p:nvPr/>
        </p:nvSpPr>
        <p:spPr>
          <a:xfrm>
            <a:off x="6246383" y="3697657"/>
            <a:ext cx="2318279" cy="434255"/>
          </a:xfrm>
          <a:custGeom>
            <a:avLst/>
            <a:gdLst>
              <a:gd name="connsiteX0" fmla="*/ 96503 w 579005"/>
              <a:gd name="connsiteY0" fmla="*/ 0 h 5705856"/>
              <a:gd name="connsiteX1" fmla="*/ 482502 w 579005"/>
              <a:gd name="connsiteY1" fmla="*/ 0 h 5705856"/>
              <a:gd name="connsiteX2" fmla="*/ 579005 w 579005"/>
              <a:gd name="connsiteY2" fmla="*/ 96503 h 5705856"/>
              <a:gd name="connsiteX3" fmla="*/ 579005 w 579005"/>
              <a:gd name="connsiteY3" fmla="*/ 5705856 h 5705856"/>
              <a:gd name="connsiteX4" fmla="*/ 579005 w 579005"/>
              <a:gd name="connsiteY4" fmla="*/ 5705856 h 5705856"/>
              <a:gd name="connsiteX5" fmla="*/ 0 w 579005"/>
              <a:gd name="connsiteY5" fmla="*/ 5705856 h 5705856"/>
              <a:gd name="connsiteX6" fmla="*/ 0 w 579005"/>
              <a:gd name="connsiteY6" fmla="*/ 5705856 h 5705856"/>
              <a:gd name="connsiteX7" fmla="*/ 0 w 579005"/>
              <a:gd name="connsiteY7" fmla="*/ 96503 h 5705856"/>
              <a:gd name="connsiteX8" fmla="*/ 96503 w 579005"/>
              <a:gd name="connsiteY8" fmla="*/ 0 h 5705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9005" h="5705856">
                <a:moveTo>
                  <a:pt x="579005" y="951001"/>
                </a:moveTo>
                <a:lnTo>
                  <a:pt x="579005" y="4754855"/>
                </a:lnTo>
                <a:cubicBezTo>
                  <a:pt x="579005" y="5280074"/>
                  <a:pt x="574621" y="5705851"/>
                  <a:pt x="569212" y="5705851"/>
                </a:cubicBezTo>
                <a:lnTo>
                  <a:pt x="0" y="5705851"/>
                </a:lnTo>
                <a:lnTo>
                  <a:pt x="0" y="5705851"/>
                </a:lnTo>
                <a:lnTo>
                  <a:pt x="0" y="5"/>
                </a:lnTo>
                <a:lnTo>
                  <a:pt x="0" y="5"/>
                </a:lnTo>
                <a:lnTo>
                  <a:pt x="569212" y="5"/>
                </a:lnTo>
                <a:cubicBezTo>
                  <a:pt x="574621" y="5"/>
                  <a:pt x="579005" y="425782"/>
                  <a:pt x="579005" y="951001"/>
                </a:cubicBez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8578" tIns="45488" rIns="69776" bIns="45488" numCol="1" spcCol="1270" anchor="ctr" anchorCtr="0">
            <a:noAutofit/>
          </a:bodyPr>
          <a:lstStyle/>
          <a:p>
            <a:pPr lvl="0"/>
            <a:r>
              <a:rPr lang="en-US" sz="1050" dirty="0"/>
              <a:t>Drawing Index and As-Built Drawings </a:t>
            </a:r>
            <a:endParaRPr lang="en-PH" sz="1050" dirty="0"/>
          </a:p>
        </p:txBody>
      </p:sp>
      <p:pic>
        <p:nvPicPr>
          <p:cNvPr id="9" name="slide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18363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470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565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" grpId="0" animBg="1"/>
      <p:bldP spid="4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D82D7603-B6F0-4110-8F7D-9BEDD9A19CDE}"/>
              </a:ext>
            </a:extLst>
          </p:cNvPr>
          <p:cNvSpPr txBox="1"/>
          <p:nvPr/>
        </p:nvSpPr>
        <p:spPr>
          <a:xfrm>
            <a:off x="1085851" y="1297147"/>
            <a:ext cx="31181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/>
              <a:t>Monitoring and Scheduling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F0A74A-2EE6-4DB9-83EF-5B15CC86C05D}"/>
              </a:ext>
            </a:extLst>
          </p:cNvPr>
          <p:cNvSpPr txBox="1"/>
          <p:nvPr/>
        </p:nvSpPr>
        <p:spPr>
          <a:xfrm>
            <a:off x="1242493" y="1733085"/>
            <a:ext cx="7373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Monitoring and Scheduling is a part of the proprietary of </a:t>
            </a:r>
            <a:r>
              <a:rPr lang="en-US" sz="1600" i="1" dirty="0" err="1"/>
              <a:t>Forsspac</a:t>
            </a:r>
            <a:r>
              <a:rPr lang="en-US" sz="1600" i="1" dirty="0"/>
              <a:t> software system controls. ISTO thereby allows to track the progress of all aspects of the project and to ensure that we do not miss a single equipment involved in the project and to ensure that progress is done in specific scheduled timeline.</a:t>
            </a:r>
          </a:p>
        </p:txBody>
      </p:sp>
      <p:sp>
        <p:nvSpPr>
          <p:cNvPr id="3" name="Wave 2">
            <a:extLst>
              <a:ext uri="{FF2B5EF4-FFF2-40B4-BE49-F238E27FC236}">
                <a16:creationId xmlns:a16="http://schemas.microsoft.com/office/drawing/2014/main" id="{F011EFB8-C502-46AC-8F7A-A9AE694E2D49}"/>
              </a:ext>
            </a:extLst>
          </p:cNvPr>
          <p:cNvSpPr/>
          <p:nvPr/>
        </p:nvSpPr>
        <p:spPr>
          <a:xfrm>
            <a:off x="2039403" y="3239040"/>
            <a:ext cx="1781174" cy="773116"/>
          </a:xfrm>
          <a:prstGeom prst="wav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T&amp;C Method Statement monitoring submittal</a:t>
            </a:r>
          </a:p>
          <a:p>
            <a:pPr algn="ctr"/>
            <a:endParaRPr lang="en-US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Wave 14">
            <a:extLst>
              <a:ext uri="{FF2B5EF4-FFF2-40B4-BE49-F238E27FC236}">
                <a16:creationId xmlns:a16="http://schemas.microsoft.com/office/drawing/2014/main" id="{8ECFD314-11BC-4A50-A207-60AA9CB8E8A2}"/>
              </a:ext>
            </a:extLst>
          </p:cNvPr>
          <p:cNvSpPr/>
          <p:nvPr/>
        </p:nvSpPr>
        <p:spPr>
          <a:xfrm>
            <a:off x="4533031" y="2999367"/>
            <a:ext cx="1495425" cy="773116"/>
          </a:xfrm>
          <a:prstGeom prst="wav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O&amp;M Manual monitoring report</a:t>
            </a:r>
          </a:p>
          <a:p>
            <a:pPr algn="ctr"/>
            <a:endParaRPr lang="en-US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Wave 17">
            <a:extLst>
              <a:ext uri="{FF2B5EF4-FFF2-40B4-BE49-F238E27FC236}">
                <a16:creationId xmlns:a16="http://schemas.microsoft.com/office/drawing/2014/main" id="{A068EC45-8B8C-4249-A22E-BAA8D0EA3D57}"/>
              </a:ext>
            </a:extLst>
          </p:cNvPr>
          <p:cNvSpPr/>
          <p:nvPr/>
        </p:nvSpPr>
        <p:spPr>
          <a:xfrm>
            <a:off x="6435554" y="3468543"/>
            <a:ext cx="1495425" cy="773116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/>
          </a:p>
          <a:p>
            <a:pPr algn="ctr"/>
            <a:r>
              <a:rPr lang="en-US" sz="1200" dirty="0"/>
              <a:t>T&amp;C witnessing monitoring report</a:t>
            </a:r>
          </a:p>
          <a:p>
            <a:pPr algn="ctr"/>
            <a:endParaRPr lang="en-US" sz="1200" dirty="0"/>
          </a:p>
        </p:txBody>
      </p:sp>
      <p:sp>
        <p:nvSpPr>
          <p:cNvPr id="19" name="Wave 18">
            <a:extLst>
              <a:ext uri="{FF2B5EF4-FFF2-40B4-BE49-F238E27FC236}">
                <a16:creationId xmlns:a16="http://schemas.microsoft.com/office/drawing/2014/main" id="{F0C3E694-69F2-4BD6-8415-4EC928ACB6CB}"/>
              </a:ext>
            </a:extLst>
          </p:cNvPr>
          <p:cNvSpPr/>
          <p:nvPr/>
        </p:nvSpPr>
        <p:spPr>
          <a:xfrm>
            <a:off x="3968890" y="3947032"/>
            <a:ext cx="1495425" cy="773116"/>
          </a:xfrm>
          <a:prstGeom prst="wav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1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Punchlists</a:t>
            </a:r>
            <a:r>
              <a:rPr lang="en-US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monitoring report</a:t>
            </a:r>
          </a:p>
          <a:p>
            <a:pPr algn="ctr"/>
            <a:endParaRPr lang="en-US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Picture 7" descr="A picture containing iPod&#10;&#10;Description generated with high confidence">
            <a:extLst>
              <a:ext uri="{FF2B5EF4-FFF2-40B4-BE49-F238E27FC236}">
                <a16:creationId xmlns:a16="http://schemas.microsoft.com/office/drawing/2014/main" id="{9D05D9DB-DB7B-49D8-94AA-87163D647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51512">
            <a:off x="431432" y="3291364"/>
            <a:ext cx="1707525" cy="919436"/>
          </a:xfrm>
          <a:prstGeom prst="rect">
            <a:avLst/>
          </a:prstGeom>
        </p:spPr>
      </p:pic>
      <p:pic>
        <p:nvPicPr>
          <p:cNvPr id="20" name="Picture 19" descr="A drawing of a cartoon character&#10;&#10;Description generated with very high confidence">
            <a:extLst>
              <a:ext uri="{FF2B5EF4-FFF2-40B4-BE49-F238E27FC236}">
                <a16:creationId xmlns:a16="http://schemas.microsoft.com/office/drawing/2014/main" id="{69609CC4-4D97-4C7D-B0A4-C65E6FC927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18070">
            <a:off x="7874832" y="2326545"/>
            <a:ext cx="1077218" cy="1077218"/>
          </a:xfrm>
          <a:prstGeom prst="rect">
            <a:avLst/>
          </a:prstGeom>
        </p:spPr>
      </p:pic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31F62FBD-544B-4A76-A45C-B7C5581EC5CA}"/>
              </a:ext>
            </a:extLst>
          </p:cNvPr>
          <p:cNvSpPr/>
          <p:nvPr/>
        </p:nvSpPr>
        <p:spPr>
          <a:xfrm rot="16200000">
            <a:off x="8003665" y="295537"/>
            <a:ext cx="566169" cy="666749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350"/>
          </a:p>
        </p:txBody>
      </p:sp>
      <p:sp>
        <p:nvSpPr>
          <p:cNvPr id="16" name="Pentagon 5">
            <a:extLst>
              <a:ext uri="{FF2B5EF4-FFF2-40B4-BE49-F238E27FC236}">
                <a16:creationId xmlns:a16="http://schemas.microsoft.com/office/drawing/2014/main" id="{9E6A138F-4DEE-4361-A713-8AD43DE7B2E7}"/>
              </a:ext>
            </a:extLst>
          </p:cNvPr>
          <p:cNvSpPr/>
          <p:nvPr/>
        </p:nvSpPr>
        <p:spPr>
          <a:xfrm>
            <a:off x="390525" y="367282"/>
            <a:ext cx="8023498" cy="496176"/>
          </a:xfrm>
          <a:custGeom>
            <a:avLst/>
            <a:gdLst>
              <a:gd name="connsiteX0" fmla="*/ 0 w 4038600"/>
              <a:gd name="connsiteY0" fmla="*/ 0 h 779395"/>
              <a:gd name="connsiteX1" fmla="*/ 3648903 w 4038600"/>
              <a:gd name="connsiteY1" fmla="*/ 0 h 779395"/>
              <a:gd name="connsiteX2" fmla="*/ 4038600 w 4038600"/>
              <a:gd name="connsiteY2" fmla="*/ 389698 h 779395"/>
              <a:gd name="connsiteX3" fmla="*/ 3648903 w 4038600"/>
              <a:gd name="connsiteY3" fmla="*/ 779395 h 779395"/>
              <a:gd name="connsiteX4" fmla="*/ 0 w 4038600"/>
              <a:gd name="connsiteY4" fmla="*/ 779395 h 779395"/>
              <a:gd name="connsiteX5" fmla="*/ 0 w 4038600"/>
              <a:gd name="connsiteY5" fmla="*/ 0 h 779395"/>
              <a:gd name="connsiteX0" fmla="*/ 0 w 3648903"/>
              <a:gd name="connsiteY0" fmla="*/ 0 h 779395"/>
              <a:gd name="connsiteX1" fmla="*/ 3648903 w 3648903"/>
              <a:gd name="connsiteY1" fmla="*/ 0 h 779395"/>
              <a:gd name="connsiteX2" fmla="*/ 3322983 w 3648903"/>
              <a:gd name="connsiteY2" fmla="*/ 402950 h 779395"/>
              <a:gd name="connsiteX3" fmla="*/ 3648903 w 3648903"/>
              <a:gd name="connsiteY3" fmla="*/ 779395 h 779395"/>
              <a:gd name="connsiteX4" fmla="*/ 0 w 3648903"/>
              <a:gd name="connsiteY4" fmla="*/ 779395 h 779395"/>
              <a:gd name="connsiteX5" fmla="*/ 0 w 3648903"/>
              <a:gd name="connsiteY5" fmla="*/ 0 h 779395"/>
              <a:gd name="connsiteX0" fmla="*/ 0 w 3953703"/>
              <a:gd name="connsiteY0" fmla="*/ 0 h 779395"/>
              <a:gd name="connsiteX1" fmla="*/ 3953703 w 3953703"/>
              <a:gd name="connsiteY1" fmla="*/ 0 h 779395"/>
              <a:gd name="connsiteX2" fmla="*/ 3322983 w 3953703"/>
              <a:gd name="connsiteY2" fmla="*/ 402950 h 779395"/>
              <a:gd name="connsiteX3" fmla="*/ 3648903 w 3953703"/>
              <a:gd name="connsiteY3" fmla="*/ 779395 h 779395"/>
              <a:gd name="connsiteX4" fmla="*/ 0 w 3953703"/>
              <a:gd name="connsiteY4" fmla="*/ 779395 h 779395"/>
              <a:gd name="connsiteX5" fmla="*/ 0 w 3953703"/>
              <a:gd name="connsiteY5" fmla="*/ 0 h 779395"/>
              <a:gd name="connsiteX0" fmla="*/ 0 w 4001328"/>
              <a:gd name="connsiteY0" fmla="*/ 2378 h 781773"/>
              <a:gd name="connsiteX1" fmla="*/ 4001328 w 4001328"/>
              <a:gd name="connsiteY1" fmla="*/ 0 h 781773"/>
              <a:gd name="connsiteX2" fmla="*/ 3322983 w 4001328"/>
              <a:gd name="connsiteY2" fmla="*/ 405328 h 781773"/>
              <a:gd name="connsiteX3" fmla="*/ 3648903 w 4001328"/>
              <a:gd name="connsiteY3" fmla="*/ 781773 h 781773"/>
              <a:gd name="connsiteX4" fmla="*/ 0 w 4001328"/>
              <a:gd name="connsiteY4" fmla="*/ 781773 h 781773"/>
              <a:gd name="connsiteX5" fmla="*/ 0 w 4001328"/>
              <a:gd name="connsiteY5" fmla="*/ 2378 h 781773"/>
              <a:gd name="connsiteX0" fmla="*/ 0 w 4001328"/>
              <a:gd name="connsiteY0" fmla="*/ 2378 h 781773"/>
              <a:gd name="connsiteX1" fmla="*/ 4001328 w 4001328"/>
              <a:gd name="connsiteY1" fmla="*/ 0 h 781773"/>
              <a:gd name="connsiteX2" fmla="*/ 3322983 w 4001328"/>
              <a:gd name="connsiteY2" fmla="*/ 405328 h 781773"/>
              <a:gd name="connsiteX3" fmla="*/ 3956878 w 4001328"/>
              <a:gd name="connsiteY3" fmla="*/ 779395 h 781773"/>
              <a:gd name="connsiteX4" fmla="*/ 0 w 4001328"/>
              <a:gd name="connsiteY4" fmla="*/ 781773 h 781773"/>
              <a:gd name="connsiteX5" fmla="*/ 0 w 4001328"/>
              <a:gd name="connsiteY5" fmla="*/ 2378 h 781773"/>
              <a:gd name="connsiteX0" fmla="*/ 0 w 4001328"/>
              <a:gd name="connsiteY0" fmla="*/ 2378 h 781773"/>
              <a:gd name="connsiteX1" fmla="*/ 4001328 w 4001328"/>
              <a:gd name="connsiteY1" fmla="*/ 0 h 781773"/>
              <a:gd name="connsiteX2" fmla="*/ 3322983 w 4001328"/>
              <a:gd name="connsiteY2" fmla="*/ 393439 h 781773"/>
              <a:gd name="connsiteX3" fmla="*/ 3956878 w 4001328"/>
              <a:gd name="connsiteY3" fmla="*/ 779395 h 781773"/>
              <a:gd name="connsiteX4" fmla="*/ 0 w 4001328"/>
              <a:gd name="connsiteY4" fmla="*/ 781773 h 781773"/>
              <a:gd name="connsiteX5" fmla="*/ 0 w 4001328"/>
              <a:gd name="connsiteY5" fmla="*/ 2378 h 781773"/>
              <a:gd name="connsiteX0" fmla="*/ 0 w 4001328"/>
              <a:gd name="connsiteY0" fmla="*/ 2378 h 781773"/>
              <a:gd name="connsiteX1" fmla="*/ 4001328 w 4001328"/>
              <a:gd name="connsiteY1" fmla="*/ 0 h 781773"/>
              <a:gd name="connsiteX2" fmla="*/ 3322983 w 4001328"/>
              <a:gd name="connsiteY2" fmla="*/ 393439 h 781773"/>
              <a:gd name="connsiteX3" fmla="*/ 3988628 w 4001328"/>
              <a:gd name="connsiteY3" fmla="*/ 779395 h 781773"/>
              <a:gd name="connsiteX4" fmla="*/ 0 w 4001328"/>
              <a:gd name="connsiteY4" fmla="*/ 781773 h 781773"/>
              <a:gd name="connsiteX5" fmla="*/ 0 w 4001328"/>
              <a:gd name="connsiteY5" fmla="*/ 2378 h 781773"/>
              <a:gd name="connsiteX0" fmla="*/ 0 w 4001328"/>
              <a:gd name="connsiteY0" fmla="*/ 2378 h 781773"/>
              <a:gd name="connsiteX1" fmla="*/ 4001328 w 4001328"/>
              <a:gd name="connsiteY1" fmla="*/ 0 h 781773"/>
              <a:gd name="connsiteX2" fmla="*/ 3322983 w 4001328"/>
              <a:gd name="connsiteY2" fmla="*/ 393439 h 781773"/>
              <a:gd name="connsiteX3" fmla="*/ 4001328 w 4001328"/>
              <a:gd name="connsiteY3" fmla="*/ 777017 h 781773"/>
              <a:gd name="connsiteX4" fmla="*/ 0 w 4001328"/>
              <a:gd name="connsiteY4" fmla="*/ 781773 h 781773"/>
              <a:gd name="connsiteX5" fmla="*/ 0 w 4001328"/>
              <a:gd name="connsiteY5" fmla="*/ 2378 h 781773"/>
              <a:gd name="connsiteX0" fmla="*/ 0 w 9553988"/>
              <a:gd name="connsiteY0" fmla="*/ 12302 h 781773"/>
              <a:gd name="connsiteX1" fmla="*/ 9553988 w 9553988"/>
              <a:gd name="connsiteY1" fmla="*/ 0 h 781773"/>
              <a:gd name="connsiteX2" fmla="*/ 8875643 w 9553988"/>
              <a:gd name="connsiteY2" fmla="*/ 393439 h 781773"/>
              <a:gd name="connsiteX3" fmla="*/ 9553988 w 9553988"/>
              <a:gd name="connsiteY3" fmla="*/ 777017 h 781773"/>
              <a:gd name="connsiteX4" fmla="*/ 5552660 w 9553988"/>
              <a:gd name="connsiteY4" fmla="*/ 781773 h 781773"/>
              <a:gd name="connsiteX5" fmla="*/ 0 w 9553988"/>
              <a:gd name="connsiteY5" fmla="*/ 12302 h 781773"/>
              <a:gd name="connsiteX0" fmla="*/ 1 w 9553989"/>
              <a:gd name="connsiteY0" fmla="*/ 12302 h 777017"/>
              <a:gd name="connsiteX1" fmla="*/ 9553989 w 9553989"/>
              <a:gd name="connsiteY1" fmla="*/ 0 h 777017"/>
              <a:gd name="connsiteX2" fmla="*/ 8875644 w 9553989"/>
              <a:gd name="connsiteY2" fmla="*/ 393439 h 777017"/>
              <a:gd name="connsiteX3" fmla="*/ 9553989 w 9553989"/>
              <a:gd name="connsiteY3" fmla="*/ 777017 h 777017"/>
              <a:gd name="connsiteX4" fmla="*/ 0 w 9553989"/>
              <a:gd name="connsiteY4" fmla="*/ 771848 h 777017"/>
              <a:gd name="connsiteX5" fmla="*/ 1 w 9553989"/>
              <a:gd name="connsiteY5" fmla="*/ 12302 h 777017"/>
              <a:gd name="connsiteX0" fmla="*/ 92766 w 9646754"/>
              <a:gd name="connsiteY0" fmla="*/ 12302 h 777017"/>
              <a:gd name="connsiteX1" fmla="*/ 9646754 w 9646754"/>
              <a:gd name="connsiteY1" fmla="*/ 0 h 777017"/>
              <a:gd name="connsiteX2" fmla="*/ 8968409 w 9646754"/>
              <a:gd name="connsiteY2" fmla="*/ 393439 h 777017"/>
              <a:gd name="connsiteX3" fmla="*/ 9646754 w 9646754"/>
              <a:gd name="connsiteY3" fmla="*/ 777017 h 777017"/>
              <a:gd name="connsiteX4" fmla="*/ 0 w 9646754"/>
              <a:gd name="connsiteY4" fmla="*/ 771848 h 777017"/>
              <a:gd name="connsiteX5" fmla="*/ 92766 w 9646754"/>
              <a:gd name="connsiteY5" fmla="*/ 12302 h 777017"/>
              <a:gd name="connsiteX0" fmla="*/ 54666 w 9608654"/>
              <a:gd name="connsiteY0" fmla="*/ 12302 h 777017"/>
              <a:gd name="connsiteX1" fmla="*/ 9608654 w 9608654"/>
              <a:gd name="connsiteY1" fmla="*/ 0 h 777017"/>
              <a:gd name="connsiteX2" fmla="*/ 8930309 w 9608654"/>
              <a:gd name="connsiteY2" fmla="*/ 393439 h 777017"/>
              <a:gd name="connsiteX3" fmla="*/ 9608654 w 9608654"/>
              <a:gd name="connsiteY3" fmla="*/ 777017 h 777017"/>
              <a:gd name="connsiteX4" fmla="*/ 0 w 9608654"/>
              <a:gd name="connsiteY4" fmla="*/ 775414 h 777017"/>
              <a:gd name="connsiteX5" fmla="*/ 54666 w 9608654"/>
              <a:gd name="connsiteY5" fmla="*/ 12302 h 777017"/>
              <a:gd name="connsiteX0" fmla="*/ 4660 w 9608654"/>
              <a:gd name="connsiteY0" fmla="*/ 10519 h 777017"/>
              <a:gd name="connsiteX1" fmla="*/ 9608654 w 9608654"/>
              <a:gd name="connsiteY1" fmla="*/ 0 h 777017"/>
              <a:gd name="connsiteX2" fmla="*/ 8930309 w 9608654"/>
              <a:gd name="connsiteY2" fmla="*/ 393439 h 777017"/>
              <a:gd name="connsiteX3" fmla="*/ 9608654 w 9608654"/>
              <a:gd name="connsiteY3" fmla="*/ 777017 h 777017"/>
              <a:gd name="connsiteX4" fmla="*/ 0 w 9608654"/>
              <a:gd name="connsiteY4" fmla="*/ 775414 h 777017"/>
              <a:gd name="connsiteX5" fmla="*/ 4660 w 9608654"/>
              <a:gd name="connsiteY5" fmla="*/ 10519 h 777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08654" h="777017">
                <a:moveTo>
                  <a:pt x="4660" y="10519"/>
                </a:moveTo>
                <a:lnTo>
                  <a:pt x="9608654" y="0"/>
                </a:lnTo>
                <a:lnTo>
                  <a:pt x="8930309" y="393439"/>
                </a:lnTo>
                <a:lnTo>
                  <a:pt x="9608654" y="777017"/>
                </a:lnTo>
                <a:lnTo>
                  <a:pt x="0" y="775414"/>
                </a:lnTo>
                <a:cubicBezTo>
                  <a:pt x="0" y="522232"/>
                  <a:pt x="4660" y="263701"/>
                  <a:pt x="4660" y="1051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2500" dirty="0"/>
              <a:t>ISTO PROCESS</a:t>
            </a:r>
          </a:p>
        </p:txBody>
      </p:sp>
      <p:pic>
        <p:nvPicPr>
          <p:cNvPr id="2" name="slide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44000" y="424165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346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8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  <p:bldP spid="10" grpId="0"/>
      <p:bldP spid="3" grpId="0" animBg="1"/>
      <p:bldP spid="15" grpId="0" animBg="1"/>
      <p:bldP spid="18" grpId="0" animBg="1"/>
      <p:bldP spid="19" grpId="0" animBg="1"/>
      <p:bldP spid="14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able&#10;&#10;Description automatically generated">
            <a:extLst>
              <a:ext uri="{FF2B5EF4-FFF2-40B4-BE49-F238E27FC236}">
                <a16:creationId xmlns:a16="http://schemas.microsoft.com/office/drawing/2014/main" id="{93301268-F424-6A83-A130-99CBF6DEF2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90523" y="47127"/>
            <a:ext cx="7872718" cy="5058838"/>
          </a:xfr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F1AD5AA2-A6B7-AF40-5F52-90C43FA3D197}"/>
              </a:ext>
            </a:extLst>
          </p:cNvPr>
          <p:cNvSpPr/>
          <p:nvPr/>
        </p:nvSpPr>
        <p:spPr>
          <a:xfrm rot="1039304">
            <a:off x="4906191" y="1800863"/>
            <a:ext cx="2028133" cy="605489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500" dirty="0">
              <a:solidFill>
                <a:schemeClr val="tx1"/>
              </a:solidFill>
            </a:endParaRP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T&amp;C Accomplishment Monitoring</a:t>
            </a:r>
          </a:p>
          <a:p>
            <a:pPr algn="ctr"/>
            <a:endParaRPr lang="en-US" sz="1500" dirty="0">
              <a:solidFill>
                <a:schemeClr val="tx1"/>
              </a:solidFill>
            </a:endParaRPr>
          </a:p>
        </p:txBody>
      </p:sp>
      <p:pic>
        <p:nvPicPr>
          <p:cNvPr id="2" name="slide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0" y="42364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7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2BC641EF-E3C3-69E4-6EAF-A514F59911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968" y="-2144"/>
            <a:ext cx="8087790" cy="5143472"/>
          </a:xfrm>
          <a:prstGeom prst="rect">
            <a:avLst/>
          </a:prstGeom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EB317C09-B61C-DD9F-3F6C-9C0B442AAAA3}"/>
              </a:ext>
            </a:extLst>
          </p:cNvPr>
          <p:cNvSpPr/>
          <p:nvPr/>
        </p:nvSpPr>
        <p:spPr>
          <a:xfrm rot="1039304">
            <a:off x="6481437" y="364145"/>
            <a:ext cx="1516791" cy="605489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500" dirty="0">
              <a:solidFill>
                <a:schemeClr val="tx1"/>
              </a:solidFill>
            </a:endParaRP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Method Statement Monitoring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sz="1500" dirty="0">
              <a:solidFill>
                <a:schemeClr val="tx1"/>
              </a:solidFill>
            </a:endParaRPr>
          </a:p>
        </p:txBody>
      </p:sp>
      <p:pic>
        <p:nvPicPr>
          <p:cNvPr id="2" name="slide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23022" y="423121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9029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1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3ADEC4A5-BB5E-9EBA-C3A1-458ECC5004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61975" y="-3005"/>
            <a:ext cx="8420053" cy="5118996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478EDB-8CA3-DEA5-737D-CE9125118AC5}"/>
              </a:ext>
            </a:extLst>
          </p:cNvPr>
          <p:cNvSpPr txBox="1"/>
          <p:nvPr/>
        </p:nvSpPr>
        <p:spPr>
          <a:xfrm>
            <a:off x="577515" y="2806365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CE9E3E3B-2D96-9D98-82D1-06E98B159A21}"/>
              </a:ext>
            </a:extLst>
          </p:cNvPr>
          <p:cNvSpPr/>
          <p:nvPr/>
        </p:nvSpPr>
        <p:spPr>
          <a:xfrm rot="1039304">
            <a:off x="5075230" y="956574"/>
            <a:ext cx="1506765" cy="605489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500" dirty="0">
              <a:solidFill>
                <a:schemeClr val="tx1"/>
              </a:solidFill>
            </a:endParaRP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O&amp;M Manual Monitoring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sz="1500" dirty="0">
              <a:solidFill>
                <a:schemeClr val="tx1"/>
              </a:solidFill>
            </a:endParaRPr>
          </a:p>
        </p:txBody>
      </p:sp>
      <p:pic>
        <p:nvPicPr>
          <p:cNvPr id="3" name="slide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40731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7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15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able&#10;&#10;Description automatically generated">
            <a:extLst>
              <a:ext uri="{FF2B5EF4-FFF2-40B4-BE49-F238E27FC236}">
                <a16:creationId xmlns:a16="http://schemas.microsoft.com/office/drawing/2014/main" id="{C8BFCC28-C34F-0BAA-CBC9-3185C12B1A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6" b="209"/>
          <a:stretch/>
        </p:blipFill>
        <p:spPr>
          <a:xfrm>
            <a:off x="124384" y="282724"/>
            <a:ext cx="8891334" cy="4826025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F793526C-460D-2E7B-E604-5CBC02C336F8}"/>
              </a:ext>
            </a:extLst>
          </p:cNvPr>
          <p:cNvSpPr/>
          <p:nvPr/>
        </p:nvSpPr>
        <p:spPr>
          <a:xfrm rot="1039304">
            <a:off x="6171759" y="166183"/>
            <a:ext cx="1466659" cy="605489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500" dirty="0">
              <a:solidFill>
                <a:schemeClr val="tx1"/>
              </a:solidFill>
            </a:endParaRP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Punchlist Monitoring</a:t>
            </a:r>
            <a:endParaRPr lang="en-US" dirty="0"/>
          </a:p>
          <a:p>
            <a:pPr algn="ctr"/>
            <a:endParaRPr lang="en-US" sz="1500" dirty="0">
              <a:solidFill>
                <a:schemeClr val="tx1"/>
              </a:solidFill>
            </a:endParaRPr>
          </a:p>
        </p:txBody>
      </p:sp>
      <p:pic>
        <p:nvPicPr>
          <p:cNvPr id="3" name="slide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23022" y="40731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7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84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Notched Right 5">
            <a:extLst>
              <a:ext uri="{FF2B5EF4-FFF2-40B4-BE49-F238E27FC236}">
                <a16:creationId xmlns:a16="http://schemas.microsoft.com/office/drawing/2014/main" id="{D84AE534-1B0D-4773-84C0-6290D1974E7A}"/>
              </a:ext>
            </a:extLst>
          </p:cNvPr>
          <p:cNvSpPr/>
          <p:nvPr/>
        </p:nvSpPr>
        <p:spPr>
          <a:xfrm rot="3150332">
            <a:off x="2163287" y="827574"/>
            <a:ext cx="791929" cy="704850"/>
          </a:xfrm>
          <a:prstGeom prst="notch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Notched Right 13">
            <a:extLst>
              <a:ext uri="{FF2B5EF4-FFF2-40B4-BE49-F238E27FC236}">
                <a16:creationId xmlns:a16="http://schemas.microsoft.com/office/drawing/2014/main" id="{E70309F1-C7D7-4C66-A697-55DF3A459DB1}"/>
              </a:ext>
            </a:extLst>
          </p:cNvPr>
          <p:cNvSpPr/>
          <p:nvPr/>
        </p:nvSpPr>
        <p:spPr>
          <a:xfrm rot="5683255">
            <a:off x="4176036" y="747947"/>
            <a:ext cx="791929" cy="704850"/>
          </a:xfrm>
          <a:prstGeom prst="notchedRight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Notched Right 14">
            <a:extLst>
              <a:ext uri="{FF2B5EF4-FFF2-40B4-BE49-F238E27FC236}">
                <a16:creationId xmlns:a16="http://schemas.microsoft.com/office/drawing/2014/main" id="{1106F1FC-F3C0-4F58-8559-E72996BA2A45}"/>
              </a:ext>
            </a:extLst>
          </p:cNvPr>
          <p:cNvSpPr/>
          <p:nvPr/>
        </p:nvSpPr>
        <p:spPr>
          <a:xfrm rot="8029891">
            <a:off x="6273751" y="805026"/>
            <a:ext cx="791929" cy="704850"/>
          </a:xfrm>
          <a:prstGeom prst="notched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Notched Right 15">
            <a:extLst>
              <a:ext uri="{FF2B5EF4-FFF2-40B4-BE49-F238E27FC236}">
                <a16:creationId xmlns:a16="http://schemas.microsoft.com/office/drawing/2014/main" id="{EC9DC2D6-214D-4FCD-B1E7-F66E6BA2D6D7}"/>
              </a:ext>
            </a:extLst>
          </p:cNvPr>
          <p:cNvSpPr/>
          <p:nvPr/>
        </p:nvSpPr>
        <p:spPr>
          <a:xfrm rot="19457630">
            <a:off x="2031686" y="3412931"/>
            <a:ext cx="791929" cy="704850"/>
          </a:xfrm>
          <a:prstGeom prst="notchedRightArrow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Arrow: Notched Right 16">
            <a:extLst>
              <a:ext uri="{FF2B5EF4-FFF2-40B4-BE49-F238E27FC236}">
                <a16:creationId xmlns:a16="http://schemas.microsoft.com/office/drawing/2014/main" id="{119E3A23-1845-47D1-AE3B-BAAAFAF549CD}"/>
              </a:ext>
            </a:extLst>
          </p:cNvPr>
          <p:cNvSpPr/>
          <p:nvPr/>
        </p:nvSpPr>
        <p:spPr>
          <a:xfrm rot="16248082">
            <a:off x="4012158" y="3731979"/>
            <a:ext cx="791929" cy="704850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Notched Right 17">
            <a:extLst>
              <a:ext uri="{FF2B5EF4-FFF2-40B4-BE49-F238E27FC236}">
                <a16:creationId xmlns:a16="http://schemas.microsoft.com/office/drawing/2014/main" id="{9DD8441D-91C6-4569-978B-39F4DB90B8C4}"/>
              </a:ext>
            </a:extLst>
          </p:cNvPr>
          <p:cNvSpPr/>
          <p:nvPr/>
        </p:nvSpPr>
        <p:spPr>
          <a:xfrm rot="13766713">
            <a:off x="6117400" y="3633056"/>
            <a:ext cx="791929" cy="704850"/>
          </a:xfrm>
          <a:prstGeom prst="notched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Notched Right 18">
            <a:extLst>
              <a:ext uri="{FF2B5EF4-FFF2-40B4-BE49-F238E27FC236}">
                <a16:creationId xmlns:a16="http://schemas.microsoft.com/office/drawing/2014/main" id="{8799A442-81BF-4AC7-BBF0-6E7C83AFB22A}"/>
              </a:ext>
            </a:extLst>
          </p:cNvPr>
          <p:cNvSpPr/>
          <p:nvPr/>
        </p:nvSpPr>
        <p:spPr>
          <a:xfrm>
            <a:off x="773075" y="2183190"/>
            <a:ext cx="791929" cy="704850"/>
          </a:xfrm>
          <a:prstGeom prst="notched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Notched Right 19">
            <a:extLst>
              <a:ext uri="{FF2B5EF4-FFF2-40B4-BE49-F238E27FC236}">
                <a16:creationId xmlns:a16="http://schemas.microsoft.com/office/drawing/2014/main" id="{CEAA64AE-3E1E-4A39-8C14-AFA258F867D1}"/>
              </a:ext>
            </a:extLst>
          </p:cNvPr>
          <p:cNvSpPr/>
          <p:nvPr/>
        </p:nvSpPr>
        <p:spPr>
          <a:xfrm rot="10800000">
            <a:off x="7268207" y="2114550"/>
            <a:ext cx="791929" cy="704850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circuit board&#10;&#10;Description generated with high confidence">
            <a:extLst>
              <a:ext uri="{FF2B5EF4-FFF2-40B4-BE49-F238E27FC236}">
                <a16:creationId xmlns:a16="http://schemas.microsoft.com/office/drawing/2014/main" id="{371401C4-45C8-4A00-8FB2-50667695B5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7103" y="1648097"/>
            <a:ext cx="1746198" cy="1866903"/>
          </a:xfrm>
          <a:prstGeom prst="rect">
            <a:avLst/>
          </a:prstGeom>
        </p:spPr>
      </p:pic>
      <p:pic>
        <p:nvPicPr>
          <p:cNvPr id="8" name="Picture 7" descr="A picture containing indoor, table, floor&#10;&#10;Description generated with very high confidence">
            <a:extLst>
              <a:ext uri="{FF2B5EF4-FFF2-40B4-BE49-F238E27FC236}">
                <a16:creationId xmlns:a16="http://schemas.microsoft.com/office/drawing/2014/main" id="{ACFE2051-403C-4C76-B8B8-E5881CCEA2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6035" y="1648097"/>
            <a:ext cx="2932997" cy="158172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78217B9-20EC-43FC-BE83-2ECC4DD1748C}"/>
              </a:ext>
            </a:extLst>
          </p:cNvPr>
          <p:cNvSpPr/>
          <p:nvPr/>
        </p:nvSpPr>
        <p:spPr>
          <a:xfrm>
            <a:off x="3841538" y="2710950"/>
            <a:ext cx="359692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PH" sz="3000" dirty="0"/>
              <a:t>Project Reports</a:t>
            </a:r>
          </a:p>
        </p:txBody>
      </p:sp>
      <p:pic>
        <p:nvPicPr>
          <p:cNvPr id="3" name="Slide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4311" y="408440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585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75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25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75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75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75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75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49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F8B2DAA-208B-41A1-909D-A67348A0CE2B}"/>
              </a:ext>
            </a:extLst>
          </p:cNvPr>
          <p:cNvSpPr/>
          <p:nvPr/>
        </p:nvSpPr>
        <p:spPr>
          <a:xfrm>
            <a:off x="388283" y="364153"/>
            <a:ext cx="4152900" cy="114300"/>
          </a:xfrm>
          <a:prstGeom prst="rect">
            <a:avLst/>
          </a:prstGeom>
          <a:solidFill>
            <a:srgbClr val="0070C0"/>
          </a:solidFill>
          <a:ln>
            <a:solidFill>
              <a:srgbClr val="0065B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F580D7-26F5-4371-95C2-E97D05D88705}"/>
              </a:ext>
            </a:extLst>
          </p:cNvPr>
          <p:cNvSpPr/>
          <p:nvPr/>
        </p:nvSpPr>
        <p:spPr>
          <a:xfrm>
            <a:off x="3490125" y="1059436"/>
            <a:ext cx="4963955" cy="107695"/>
          </a:xfrm>
          <a:prstGeom prst="rect">
            <a:avLst/>
          </a:prstGeom>
          <a:solidFill>
            <a:srgbClr val="0070C0"/>
          </a:solidFill>
          <a:ln>
            <a:solidFill>
              <a:srgbClr val="0065B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3C2835-6A12-4421-BECE-7F8DB5CEF43E}"/>
              </a:ext>
            </a:extLst>
          </p:cNvPr>
          <p:cNvSpPr/>
          <p:nvPr/>
        </p:nvSpPr>
        <p:spPr>
          <a:xfrm>
            <a:off x="413127" y="542624"/>
            <a:ext cx="4340868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PROJECT REPORTS</a:t>
            </a:r>
          </a:p>
        </p:txBody>
      </p:sp>
      <p:sp>
        <p:nvSpPr>
          <p:cNvPr id="48" name="Double Wave 47">
            <a:extLst>
              <a:ext uri="{FF2B5EF4-FFF2-40B4-BE49-F238E27FC236}">
                <a16:creationId xmlns:a16="http://schemas.microsoft.com/office/drawing/2014/main" id="{745495DA-1C27-44AE-802B-ECBEDF6AB7BD}"/>
              </a:ext>
            </a:extLst>
          </p:cNvPr>
          <p:cNvSpPr/>
          <p:nvPr/>
        </p:nvSpPr>
        <p:spPr>
          <a:xfrm>
            <a:off x="634355" y="2382766"/>
            <a:ext cx="1647131" cy="774385"/>
          </a:xfrm>
          <a:prstGeom prst="doubleWav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BER</a:t>
            </a:r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report</a:t>
            </a:r>
          </a:p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9" name="Double Wave 48">
            <a:extLst>
              <a:ext uri="{FF2B5EF4-FFF2-40B4-BE49-F238E27FC236}">
                <a16:creationId xmlns:a16="http://schemas.microsoft.com/office/drawing/2014/main" id="{E2A19D2A-AA66-4CAB-8DE5-08FB9CEA1B0C}"/>
              </a:ext>
            </a:extLst>
          </p:cNvPr>
          <p:cNvSpPr/>
          <p:nvPr/>
        </p:nvSpPr>
        <p:spPr>
          <a:xfrm>
            <a:off x="2572316" y="1376067"/>
            <a:ext cx="2353973" cy="774385"/>
          </a:xfrm>
          <a:prstGeom prst="doubleWav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T&amp;C Management</a:t>
            </a:r>
          </a:p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Report</a:t>
            </a:r>
          </a:p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0" name="Double Wave 49">
            <a:extLst>
              <a:ext uri="{FF2B5EF4-FFF2-40B4-BE49-F238E27FC236}">
                <a16:creationId xmlns:a16="http://schemas.microsoft.com/office/drawing/2014/main" id="{FD0EC909-A2A6-4372-AF3C-A8715D4312EB}"/>
              </a:ext>
            </a:extLst>
          </p:cNvPr>
          <p:cNvSpPr/>
          <p:nvPr/>
        </p:nvSpPr>
        <p:spPr>
          <a:xfrm>
            <a:off x="5148536" y="2595848"/>
            <a:ext cx="1647131" cy="774385"/>
          </a:xfrm>
          <a:prstGeom prst="doubleWave">
            <a:avLst/>
          </a:prstGeom>
          <a:solidFill>
            <a:srgbClr val="FFC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LEED report</a:t>
            </a:r>
          </a:p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C503EA93-6C66-43F1-B6FC-F8836C1CF831}"/>
              </a:ext>
            </a:extLst>
          </p:cNvPr>
          <p:cNvSpPr/>
          <p:nvPr/>
        </p:nvSpPr>
        <p:spPr>
          <a:xfrm>
            <a:off x="5281612" y="1763260"/>
            <a:ext cx="581025" cy="31154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28E8F3A-28FC-4100-9EFF-21DD31366092}"/>
              </a:ext>
            </a:extLst>
          </p:cNvPr>
          <p:cNvSpPr txBox="1"/>
          <p:nvPr/>
        </p:nvSpPr>
        <p:spPr>
          <a:xfrm>
            <a:off x="6105525" y="1549702"/>
            <a:ext cx="254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Specific content is the </a:t>
            </a:r>
            <a:r>
              <a:rPr lang="en-US" sz="1400" u="sng" dirty="0">
                <a:solidFill>
                  <a:srgbClr val="FF0000"/>
                </a:solidFill>
              </a:rPr>
              <a:t>ISTO process</a:t>
            </a:r>
          </a:p>
        </p:txBody>
      </p: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C854B1F9-3A32-45B6-A402-3B64FD31EF64}"/>
              </a:ext>
            </a:extLst>
          </p:cNvPr>
          <p:cNvSpPr/>
          <p:nvPr/>
        </p:nvSpPr>
        <p:spPr>
          <a:xfrm rot="2080222">
            <a:off x="5695166" y="3601025"/>
            <a:ext cx="703656" cy="37705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07C3D9B-FA9E-4FCF-84B3-633B16E7F49C}"/>
              </a:ext>
            </a:extLst>
          </p:cNvPr>
          <p:cNvSpPr txBox="1"/>
          <p:nvPr/>
        </p:nvSpPr>
        <p:spPr>
          <a:xfrm>
            <a:off x="6439473" y="3607010"/>
            <a:ext cx="2543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Specific content are the LEED documentation requirement including </a:t>
            </a:r>
            <a:r>
              <a:rPr lang="en-US" sz="1400" u="sng" dirty="0">
                <a:solidFill>
                  <a:srgbClr val="FF0000"/>
                </a:solidFill>
              </a:rPr>
              <a:t>ISTO process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DDF9943-77E4-4337-9501-C5001E2D4CD9}"/>
              </a:ext>
            </a:extLst>
          </p:cNvPr>
          <p:cNvSpPr txBox="1"/>
          <p:nvPr/>
        </p:nvSpPr>
        <p:spPr>
          <a:xfrm>
            <a:off x="227163" y="3885176"/>
            <a:ext cx="28511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Specific content are the BERDE documentation requirements including </a:t>
            </a:r>
            <a:r>
              <a:rPr lang="en-US" sz="1400" u="sng" dirty="0">
                <a:solidFill>
                  <a:srgbClr val="FF0000"/>
                </a:solidFill>
              </a:rPr>
              <a:t>ISTO process</a:t>
            </a:r>
          </a:p>
        </p:txBody>
      </p:sp>
      <p:sp>
        <p:nvSpPr>
          <p:cNvPr id="57" name="Arrow: Right 56">
            <a:extLst>
              <a:ext uri="{FF2B5EF4-FFF2-40B4-BE49-F238E27FC236}">
                <a16:creationId xmlns:a16="http://schemas.microsoft.com/office/drawing/2014/main" id="{EEDC7543-9E41-4204-87D4-337E58260448}"/>
              </a:ext>
            </a:extLst>
          </p:cNvPr>
          <p:cNvSpPr/>
          <p:nvPr/>
        </p:nvSpPr>
        <p:spPr>
          <a:xfrm rot="3655716">
            <a:off x="1106093" y="3367732"/>
            <a:ext cx="703656" cy="37705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iPod&#10;&#10;Description generated with high confidence">
            <a:extLst>
              <a:ext uri="{FF2B5EF4-FFF2-40B4-BE49-F238E27FC236}">
                <a16:creationId xmlns:a16="http://schemas.microsoft.com/office/drawing/2014/main" id="{B9AA1004-B339-45E2-8537-49C9329A08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6295" y="2630078"/>
            <a:ext cx="1957700" cy="1054146"/>
          </a:xfrm>
          <a:prstGeom prst="rect">
            <a:avLst/>
          </a:prstGeom>
        </p:spPr>
      </p:pic>
      <p:pic>
        <p:nvPicPr>
          <p:cNvPr id="5" name="slide 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62130" y="431904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490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500"/>
                            </p:stCondLst>
                            <p:childTnLst>
                              <p:par>
                                <p:cTn id="6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10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30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20" grpId="0" animBg="1"/>
      <p:bldP spid="11" grpId="0"/>
      <p:bldP spid="48" grpId="0" animBg="1"/>
      <p:bldP spid="49" grpId="0" animBg="1"/>
      <p:bldP spid="50" grpId="0" animBg="1"/>
      <p:bldP spid="52" grpId="0" animBg="1"/>
      <p:bldP spid="53" grpId="0"/>
      <p:bldP spid="54" grpId="0" animBg="1"/>
      <p:bldP spid="55" grpId="0"/>
      <p:bldP spid="56" grpId="0"/>
      <p:bldP spid="5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Isosceles Triangle 18"/>
          <p:cNvSpPr/>
          <p:nvPr/>
        </p:nvSpPr>
        <p:spPr>
          <a:xfrm rot="5400000">
            <a:off x="737546" y="385517"/>
            <a:ext cx="910591" cy="628650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350" dirty="0">
              <a:highlight>
                <a:srgbClr val="008000"/>
              </a:highlight>
            </a:endParaRPr>
          </a:p>
        </p:txBody>
      </p:sp>
      <p:sp>
        <p:nvSpPr>
          <p:cNvPr id="20" name="Pentagon 5"/>
          <p:cNvSpPr/>
          <p:nvPr/>
        </p:nvSpPr>
        <p:spPr>
          <a:xfrm rot="10800000">
            <a:off x="1107777" y="387142"/>
            <a:ext cx="7206491" cy="644205"/>
          </a:xfrm>
          <a:custGeom>
            <a:avLst/>
            <a:gdLst>
              <a:gd name="connsiteX0" fmla="*/ 0 w 4038600"/>
              <a:gd name="connsiteY0" fmla="*/ 0 h 779395"/>
              <a:gd name="connsiteX1" fmla="*/ 3648903 w 4038600"/>
              <a:gd name="connsiteY1" fmla="*/ 0 h 779395"/>
              <a:gd name="connsiteX2" fmla="*/ 4038600 w 4038600"/>
              <a:gd name="connsiteY2" fmla="*/ 389698 h 779395"/>
              <a:gd name="connsiteX3" fmla="*/ 3648903 w 4038600"/>
              <a:gd name="connsiteY3" fmla="*/ 779395 h 779395"/>
              <a:gd name="connsiteX4" fmla="*/ 0 w 4038600"/>
              <a:gd name="connsiteY4" fmla="*/ 779395 h 779395"/>
              <a:gd name="connsiteX5" fmla="*/ 0 w 4038600"/>
              <a:gd name="connsiteY5" fmla="*/ 0 h 779395"/>
              <a:gd name="connsiteX0" fmla="*/ 0 w 3648903"/>
              <a:gd name="connsiteY0" fmla="*/ 0 h 779395"/>
              <a:gd name="connsiteX1" fmla="*/ 3648903 w 3648903"/>
              <a:gd name="connsiteY1" fmla="*/ 0 h 779395"/>
              <a:gd name="connsiteX2" fmla="*/ 3322983 w 3648903"/>
              <a:gd name="connsiteY2" fmla="*/ 402950 h 779395"/>
              <a:gd name="connsiteX3" fmla="*/ 3648903 w 3648903"/>
              <a:gd name="connsiteY3" fmla="*/ 779395 h 779395"/>
              <a:gd name="connsiteX4" fmla="*/ 0 w 3648903"/>
              <a:gd name="connsiteY4" fmla="*/ 779395 h 779395"/>
              <a:gd name="connsiteX5" fmla="*/ 0 w 3648903"/>
              <a:gd name="connsiteY5" fmla="*/ 0 h 779395"/>
              <a:gd name="connsiteX0" fmla="*/ 0 w 3953703"/>
              <a:gd name="connsiteY0" fmla="*/ 0 h 779395"/>
              <a:gd name="connsiteX1" fmla="*/ 3953703 w 3953703"/>
              <a:gd name="connsiteY1" fmla="*/ 0 h 779395"/>
              <a:gd name="connsiteX2" fmla="*/ 3322983 w 3953703"/>
              <a:gd name="connsiteY2" fmla="*/ 402950 h 779395"/>
              <a:gd name="connsiteX3" fmla="*/ 3648903 w 3953703"/>
              <a:gd name="connsiteY3" fmla="*/ 779395 h 779395"/>
              <a:gd name="connsiteX4" fmla="*/ 0 w 3953703"/>
              <a:gd name="connsiteY4" fmla="*/ 779395 h 779395"/>
              <a:gd name="connsiteX5" fmla="*/ 0 w 3953703"/>
              <a:gd name="connsiteY5" fmla="*/ 0 h 779395"/>
              <a:gd name="connsiteX0" fmla="*/ 0 w 4001328"/>
              <a:gd name="connsiteY0" fmla="*/ 2378 h 781773"/>
              <a:gd name="connsiteX1" fmla="*/ 4001328 w 4001328"/>
              <a:gd name="connsiteY1" fmla="*/ 0 h 781773"/>
              <a:gd name="connsiteX2" fmla="*/ 3322983 w 4001328"/>
              <a:gd name="connsiteY2" fmla="*/ 405328 h 781773"/>
              <a:gd name="connsiteX3" fmla="*/ 3648903 w 4001328"/>
              <a:gd name="connsiteY3" fmla="*/ 781773 h 781773"/>
              <a:gd name="connsiteX4" fmla="*/ 0 w 4001328"/>
              <a:gd name="connsiteY4" fmla="*/ 781773 h 781773"/>
              <a:gd name="connsiteX5" fmla="*/ 0 w 4001328"/>
              <a:gd name="connsiteY5" fmla="*/ 2378 h 781773"/>
              <a:gd name="connsiteX0" fmla="*/ 0 w 4001328"/>
              <a:gd name="connsiteY0" fmla="*/ 2378 h 781773"/>
              <a:gd name="connsiteX1" fmla="*/ 4001328 w 4001328"/>
              <a:gd name="connsiteY1" fmla="*/ 0 h 781773"/>
              <a:gd name="connsiteX2" fmla="*/ 3322983 w 4001328"/>
              <a:gd name="connsiteY2" fmla="*/ 405328 h 781773"/>
              <a:gd name="connsiteX3" fmla="*/ 3956878 w 4001328"/>
              <a:gd name="connsiteY3" fmla="*/ 779395 h 781773"/>
              <a:gd name="connsiteX4" fmla="*/ 0 w 4001328"/>
              <a:gd name="connsiteY4" fmla="*/ 781773 h 781773"/>
              <a:gd name="connsiteX5" fmla="*/ 0 w 4001328"/>
              <a:gd name="connsiteY5" fmla="*/ 2378 h 781773"/>
              <a:gd name="connsiteX0" fmla="*/ 0 w 4001328"/>
              <a:gd name="connsiteY0" fmla="*/ 2378 h 781773"/>
              <a:gd name="connsiteX1" fmla="*/ 4001328 w 4001328"/>
              <a:gd name="connsiteY1" fmla="*/ 0 h 781773"/>
              <a:gd name="connsiteX2" fmla="*/ 3322983 w 4001328"/>
              <a:gd name="connsiteY2" fmla="*/ 393439 h 781773"/>
              <a:gd name="connsiteX3" fmla="*/ 3956878 w 4001328"/>
              <a:gd name="connsiteY3" fmla="*/ 779395 h 781773"/>
              <a:gd name="connsiteX4" fmla="*/ 0 w 4001328"/>
              <a:gd name="connsiteY4" fmla="*/ 781773 h 781773"/>
              <a:gd name="connsiteX5" fmla="*/ 0 w 4001328"/>
              <a:gd name="connsiteY5" fmla="*/ 2378 h 781773"/>
              <a:gd name="connsiteX0" fmla="*/ 0 w 4001328"/>
              <a:gd name="connsiteY0" fmla="*/ 2378 h 781773"/>
              <a:gd name="connsiteX1" fmla="*/ 4001328 w 4001328"/>
              <a:gd name="connsiteY1" fmla="*/ 0 h 781773"/>
              <a:gd name="connsiteX2" fmla="*/ 3322983 w 4001328"/>
              <a:gd name="connsiteY2" fmla="*/ 393439 h 781773"/>
              <a:gd name="connsiteX3" fmla="*/ 3988628 w 4001328"/>
              <a:gd name="connsiteY3" fmla="*/ 779395 h 781773"/>
              <a:gd name="connsiteX4" fmla="*/ 0 w 4001328"/>
              <a:gd name="connsiteY4" fmla="*/ 781773 h 781773"/>
              <a:gd name="connsiteX5" fmla="*/ 0 w 4001328"/>
              <a:gd name="connsiteY5" fmla="*/ 2378 h 781773"/>
              <a:gd name="connsiteX0" fmla="*/ 0 w 4001328"/>
              <a:gd name="connsiteY0" fmla="*/ 2378 h 781773"/>
              <a:gd name="connsiteX1" fmla="*/ 4001328 w 4001328"/>
              <a:gd name="connsiteY1" fmla="*/ 0 h 781773"/>
              <a:gd name="connsiteX2" fmla="*/ 3322983 w 4001328"/>
              <a:gd name="connsiteY2" fmla="*/ 393439 h 781773"/>
              <a:gd name="connsiteX3" fmla="*/ 4001328 w 4001328"/>
              <a:gd name="connsiteY3" fmla="*/ 777017 h 781773"/>
              <a:gd name="connsiteX4" fmla="*/ 0 w 4001328"/>
              <a:gd name="connsiteY4" fmla="*/ 781773 h 781773"/>
              <a:gd name="connsiteX5" fmla="*/ 0 w 4001328"/>
              <a:gd name="connsiteY5" fmla="*/ 2378 h 781773"/>
              <a:gd name="connsiteX0" fmla="*/ 0 w 9553988"/>
              <a:gd name="connsiteY0" fmla="*/ 12302 h 781773"/>
              <a:gd name="connsiteX1" fmla="*/ 9553988 w 9553988"/>
              <a:gd name="connsiteY1" fmla="*/ 0 h 781773"/>
              <a:gd name="connsiteX2" fmla="*/ 8875643 w 9553988"/>
              <a:gd name="connsiteY2" fmla="*/ 393439 h 781773"/>
              <a:gd name="connsiteX3" fmla="*/ 9553988 w 9553988"/>
              <a:gd name="connsiteY3" fmla="*/ 777017 h 781773"/>
              <a:gd name="connsiteX4" fmla="*/ 5552660 w 9553988"/>
              <a:gd name="connsiteY4" fmla="*/ 781773 h 781773"/>
              <a:gd name="connsiteX5" fmla="*/ 0 w 9553988"/>
              <a:gd name="connsiteY5" fmla="*/ 12302 h 781773"/>
              <a:gd name="connsiteX0" fmla="*/ 1 w 9553989"/>
              <a:gd name="connsiteY0" fmla="*/ 12302 h 777017"/>
              <a:gd name="connsiteX1" fmla="*/ 9553989 w 9553989"/>
              <a:gd name="connsiteY1" fmla="*/ 0 h 777017"/>
              <a:gd name="connsiteX2" fmla="*/ 8875644 w 9553989"/>
              <a:gd name="connsiteY2" fmla="*/ 393439 h 777017"/>
              <a:gd name="connsiteX3" fmla="*/ 9553989 w 9553989"/>
              <a:gd name="connsiteY3" fmla="*/ 777017 h 777017"/>
              <a:gd name="connsiteX4" fmla="*/ 0 w 9553989"/>
              <a:gd name="connsiteY4" fmla="*/ 771848 h 777017"/>
              <a:gd name="connsiteX5" fmla="*/ 1 w 9553989"/>
              <a:gd name="connsiteY5" fmla="*/ 12302 h 777017"/>
              <a:gd name="connsiteX0" fmla="*/ 92766 w 9646754"/>
              <a:gd name="connsiteY0" fmla="*/ 12302 h 777017"/>
              <a:gd name="connsiteX1" fmla="*/ 9646754 w 9646754"/>
              <a:gd name="connsiteY1" fmla="*/ 0 h 777017"/>
              <a:gd name="connsiteX2" fmla="*/ 8968409 w 9646754"/>
              <a:gd name="connsiteY2" fmla="*/ 393439 h 777017"/>
              <a:gd name="connsiteX3" fmla="*/ 9646754 w 9646754"/>
              <a:gd name="connsiteY3" fmla="*/ 777017 h 777017"/>
              <a:gd name="connsiteX4" fmla="*/ 0 w 9646754"/>
              <a:gd name="connsiteY4" fmla="*/ 771848 h 777017"/>
              <a:gd name="connsiteX5" fmla="*/ 92766 w 9646754"/>
              <a:gd name="connsiteY5" fmla="*/ 12302 h 777017"/>
              <a:gd name="connsiteX0" fmla="*/ 54666 w 9608654"/>
              <a:gd name="connsiteY0" fmla="*/ 12302 h 777017"/>
              <a:gd name="connsiteX1" fmla="*/ 9608654 w 9608654"/>
              <a:gd name="connsiteY1" fmla="*/ 0 h 777017"/>
              <a:gd name="connsiteX2" fmla="*/ 8930309 w 9608654"/>
              <a:gd name="connsiteY2" fmla="*/ 393439 h 777017"/>
              <a:gd name="connsiteX3" fmla="*/ 9608654 w 9608654"/>
              <a:gd name="connsiteY3" fmla="*/ 777017 h 777017"/>
              <a:gd name="connsiteX4" fmla="*/ 0 w 9608654"/>
              <a:gd name="connsiteY4" fmla="*/ 775414 h 777017"/>
              <a:gd name="connsiteX5" fmla="*/ 54666 w 9608654"/>
              <a:gd name="connsiteY5" fmla="*/ 12302 h 777017"/>
              <a:gd name="connsiteX0" fmla="*/ 4660 w 9608654"/>
              <a:gd name="connsiteY0" fmla="*/ 10519 h 777017"/>
              <a:gd name="connsiteX1" fmla="*/ 9608654 w 9608654"/>
              <a:gd name="connsiteY1" fmla="*/ 0 h 777017"/>
              <a:gd name="connsiteX2" fmla="*/ 8930309 w 9608654"/>
              <a:gd name="connsiteY2" fmla="*/ 393439 h 777017"/>
              <a:gd name="connsiteX3" fmla="*/ 9608654 w 9608654"/>
              <a:gd name="connsiteY3" fmla="*/ 777017 h 777017"/>
              <a:gd name="connsiteX4" fmla="*/ 0 w 9608654"/>
              <a:gd name="connsiteY4" fmla="*/ 775414 h 777017"/>
              <a:gd name="connsiteX5" fmla="*/ 4660 w 9608654"/>
              <a:gd name="connsiteY5" fmla="*/ 10519 h 777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08654" h="777017">
                <a:moveTo>
                  <a:pt x="4660" y="10519"/>
                </a:moveTo>
                <a:lnTo>
                  <a:pt x="9608654" y="0"/>
                </a:lnTo>
                <a:lnTo>
                  <a:pt x="8930309" y="393439"/>
                </a:lnTo>
                <a:lnTo>
                  <a:pt x="9608654" y="777017"/>
                </a:lnTo>
                <a:lnTo>
                  <a:pt x="0" y="775414"/>
                </a:lnTo>
                <a:cubicBezTo>
                  <a:pt x="0" y="522232"/>
                  <a:pt x="4660" y="263701"/>
                  <a:pt x="4660" y="1051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350" dirty="0"/>
          </a:p>
        </p:txBody>
      </p:sp>
      <p:sp>
        <p:nvSpPr>
          <p:cNvPr id="21" name="TextBox 20"/>
          <p:cNvSpPr txBox="1"/>
          <p:nvPr/>
        </p:nvSpPr>
        <p:spPr>
          <a:xfrm>
            <a:off x="1650704" y="423352"/>
            <a:ext cx="3600450" cy="6001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PH" sz="3300" dirty="0">
                <a:solidFill>
                  <a:schemeClr val="bg1"/>
                </a:solidFill>
              </a:rPr>
              <a:t>Training Agenda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E85D2D-A66D-4EF5-B58D-279784CEABD0}"/>
              </a:ext>
            </a:extLst>
          </p:cNvPr>
          <p:cNvSpPr txBox="1"/>
          <p:nvPr/>
        </p:nvSpPr>
        <p:spPr>
          <a:xfrm>
            <a:off x="872806" y="1225696"/>
            <a:ext cx="1951047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600" dirty="0"/>
              <a:t>- Training Objective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530DBE4-4C79-4535-AC3D-D64B3FEBDA2D}"/>
              </a:ext>
            </a:extLst>
          </p:cNvPr>
          <p:cNvSpPr txBox="1"/>
          <p:nvPr/>
        </p:nvSpPr>
        <p:spPr>
          <a:xfrm>
            <a:off x="867998" y="1528788"/>
            <a:ext cx="3757632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600" dirty="0"/>
              <a:t>- </a:t>
            </a:r>
            <a:r>
              <a:rPr lang="en-US" sz="1600" dirty="0">
                <a:ea typeface="+mn-lt"/>
                <a:cs typeface="+mn-lt"/>
              </a:rPr>
              <a:t>Integrated System Turnover Overview</a:t>
            </a:r>
            <a:endParaRPr lang="en-US" sz="16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D587B8-D67C-4659-9C97-35EFC81B3C51}"/>
              </a:ext>
            </a:extLst>
          </p:cNvPr>
          <p:cNvSpPr txBox="1"/>
          <p:nvPr/>
        </p:nvSpPr>
        <p:spPr>
          <a:xfrm>
            <a:off x="873784" y="1867396"/>
            <a:ext cx="2588657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600" dirty="0"/>
              <a:t>- ISTO Numbering System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14A8368-634D-436F-B3A1-876FBE490D7B}"/>
              </a:ext>
            </a:extLst>
          </p:cNvPr>
          <p:cNvSpPr txBox="1"/>
          <p:nvPr/>
        </p:nvSpPr>
        <p:spPr>
          <a:xfrm>
            <a:off x="873370" y="2220239"/>
            <a:ext cx="3425938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600" dirty="0"/>
              <a:t>- Method Statement Documentation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857066-76E8-4B80-ABA6-87BB4BF90921}"/>
              </a:ext>
            </a:extLst>
          </p:cNvPr>
          <p:cNvSpPr txBox="1"/>
          <p:nvPr/>
        </p:nvSpPr>
        <p:spPr>
          <a:xfrm>
            <a:off x="874375" y="2552649"/>
            <a:ext cx="2945037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600" dirty="0"/>
              <a:t>- O&amp;M Manual Documentation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04F6A1-3034-FE98-6507-B1C290F9F96F}"/>
              </a:ext>
            </a:extLst>
          </p:cNvPr>
          <p:cNvSpPr txBox="1"/>
          <p:nvPr/>
        </p:nvSpPr>
        <p:spPr>
          <a:xfrm>
            <a:off x="864025" y="2901007"/>
            <a:ext cx="2736647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600" dirty="0"/>
              <a:t>- Monitoring and Scheduling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9A8EA4-D90D-52DE-11D4-B3F291DB8DD7}"/>
              </a:ext>
            </a:extLst>
          </p:cNvPr>
          <p:cNvSpPr txBox="1"/>
          <p:nvPr/>
        </p:nvSpPr>
        <p:spPr>
          <a:xfrm>
            <a:off x="865030" y="3233417"/>
            <a:ext cx="3556871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600" dirty="0"/>
              <a:t>- T&amp;C Management Report Overview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728BF2-854E-6A13-5889-F05BBF9A9DAA}"/>
              </a:ext>
            </a:extLst>
          </p:cNvPr>
          <p:cNvSpPr txBox="1"/>
          <p:nvPr/>
        </p:nvSpPr>
        <p:spPr>
          <a:xfrm>
            <a:off x="853242" y="3558771"/>
            <a:ext cx="3887603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600" dirty="0"/>
              <a:t>- LEED Commissioning Report Overview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5D4D6F-ABC7-D3CB-18A7-31AD1E081C49}"/>
              </a:ext>
            </a:extLst>
          </p:cNvPr>
          <p:cNvSpPr txBox="1"/>
          <p:nvPr/>
        </p:nvSpPr>
        <p:spPr>
          <a:xfrm>
            <a:off x="854247" y="3891181"/>
            <a:ext cx="4057521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600" dirty="0"/>
              <a:t>- BERDE Commissioning Report Overview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C48867-EC94-34EF-7E36-8229953B0897}"/>
              </a:ext>
            </a:extLst>
          </p:cNvPr>
          <p:cNvSpPr txBox="1"/>
          <p:nvPr/>
        </p:nvSpPr>
        <p:spPr>
          <a:xfrm>
            <a:off x="843897" y="4239539"/>
            <a:ext cx="1861407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600" dirty="0"/>
              <a:t>- Project S-Curves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2046CC-E53F-33B2-2D24-C99070202F7D}"/>
              </a:ext>
            </a:extLst>
          </p:cNvPr>
          <p:cNvSpPr txBox="1"/>
          <p:nvPr/>
        </p:nvSpPr>
        <p:spPr>
          <a:xfrm>
            <a:off x="807903" y="4547170"/>
            <a:ext cx="3556871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600" dirty="0"/>
              <a:t>- T&amp;C Management Report Overview</a:t>
            </a:r>
          </a:p>
        </p:txBody>
      </p:sp>
      <p:pic>
        <p:nvPicPr>
          <p:cNvPr id="2" name="slide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0" y="427612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36929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320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/>
      <p:bldP spid="16" grpId="0"/>
      <p:bldP spid="28" grpId="0"/>
      <p:bldP spid="29" grpId="0"/>
      <p:bldP spid="30" grpId="0"/>
      <p:bldP spid="31" grpId="0"/>
      <p:bldP spid="7" grpId="0"/>
      <p:bldP spid="10" grpId="0"/>
      <p:bldP spid="14" grpId="0"/>
      <p:bldP spid="17" grpId="0"/>
      <p:bldP spid="22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F8B2DAA-208B-41A1-909D-A67348A0CE2B}"/>
              </a:ext>
            </a:extLst>
          </p:cNvPr>
          <p:cNvSpPr/>
          <p:nvPr/>
        </p:nvSpPr>
        <p:spPr>
          <a:xfrm>
            <a:off x="388283" y="364153"/>
            <a:ext cx="4152900" cy="114300"/>
          </a:xfrm>
          <a:prstGeom prst="rect">
            <a:avLst/>
          </a:prstGeom>
          <a:solidFill>
            <a:srgbClr val="0070C0"/>
          </a:solidFill>
          <a:ln>
            <a:solidFill>
              <a:srgbClr val="0065B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F580D7-26F5-4371-95C2-E97D05D88705}"/>
              </a:ext>
            </a:extLst>
          </p:cNvPr>
          <p:cNvSpPr/>
          <p:nvPr/>
        </p:nvSpPr>
        <p:spPr>
          <a:xfrm>
            <a:off x="3490125" y="1059436"/>
            <a:ext cx="4963955" cy="107695"/>
          </a:xfrm>
          <a:prstGeom prst="rect">
            <a:avLst/>
          </a:prstGeom>
          <a:solidFill>
            <a:srgbClr val="0070C0"/>
          </a:solidFill>
          <a:ln>
            <a:solidFill>
              <a:srgbClr val="0065B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3C2835-6A12-4421-BECE-7F8DB5CEF43E}"/>
              </a:ext>
            </a:extLst>
          </p:cNvPr>
          <p:cNvSpPr/>
          <p:nvPr/>
        </p:nvSpPr>
        <p:spPr>
          <a:xfrm>
            <a:off x="1373477" y="487793"/>
            <a:ext cx="6475940" cy="477054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US" sz="2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/>
                <a:cs typeface="Times New Roman"/>
              </a:rPr>
              <a:t>T&amp;C Management Report Overview</a:t>
            </a:r>
            <a:endParaRPr lang="en-US" sz="2500" b="1" dirty="0" err="1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A964775-C0B8-4F8F-95A2-9A2EC7AAF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582" y="1420932"/>
            <a:ext cx="4335804" cy="309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" algn="l"/>
                <a:tab pos="54721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" algn="l"/>
                <a:tab pos="54721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" algn="l"/>
                <a:tab pos="54721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" algn="l"/>
                <a:tab pos="54721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" algn="l"/>
                <a:tab pos="54721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" algn="l"/>
                <a:tab pos="54721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" algn="l"/>
                <a:tab pos="54721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" algn="l"/>
                <a:tab pos="54721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" algn="l"/>
                <a:tab pos="54721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romanUcPeriod"/>
              <a:tabLst>
                <a:tab pos="419100" algn="l"/>
                <a:tab pos="5472113" algn="r"/>
              </a:tabLst>
            </a:pPr>
            <a:r>
              <a:rPr kumimoji="0" lang="en-US" altLang="en-US" sz="1300" b="1" i="0" strike="noStrike" cap="none" normalizeH="0" baseline="0" dirty="0">
                <a:ln>
                  <a:noFill/>
                </a:ln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Executive Summary 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19100" algn="l"/>
                <a:tab pos="5472113" algn="r"/>
              </a:tabLst>
            </a:pPr>
            <a:r>
              <a:rPr kumimoji="0" lang="en-US" altLang="en-US" sz="1300" b="0" i="0" strike="noStrike" cap="none" normalizeH="0" baseline="0" dirty="0">
                <a:ln>
                  <a:noFill/>
                </a:ln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endParaRPr kumimoji="0" lang="en-US" altLang="en-US" sz="1300" b="0" i="0" strike="noStrike" cap="none" normalizeH="0" baseline="0" dirty="0">
              <a:ln>
                <a:noFill/>
              </a:ln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19100" algn="l"/>
                <a:tab pos="5472113" algn="r"/>
              </a:tabLst>
            </a:pPr>
            <a:r>
              <a:rPr kumimoji="0" lang="en-US" altLang="en-US" sz="1300" b="1" i="0" strike="noStrike" cap="none" normalizeH="0" baseline="0" dirty="0">
                <a:ln>
                  <a:noFill/>
                </a:ln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II. Introduction</a:t>
            </a:r>
            <a:endParaRPr lang="en-US" altLang="en-US" sz="1300" b="1" dirty="0"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19100" algn="l"/>
                <a:tab pos="5472113" algn="r"/>
              </a:tabLst>
            </a:pPr>
            <a:endParaRPr kumimoji="0" lang="en-US" altLang="en-US" sz="1300" b="0" i="0" strike="noStrike" cap="none" normalizeH="0" baseline="0" dirty="0">
              <a:ln>
                <a:noFill/>
              </a:ln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19100" algn="l"/>
                <a:tab pos="5472113" algn="r"/>
              </a:tabLst>
            </a:pPr>
            <a:r>
              <a:rPr kumimoji="0" lang="en-US" altLang="en-US" sz="1300" b="1" i="0" strike="noStrike" cap="none" normalizeH="0" baseline="0" dirty="0">
                <a:ln>
                  <a:noFill/>
                </a:ln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III. Testing and Commissioning</a:t>
            </a:r>
            <a:endParaRPr kumimoji="0" lang="en-US" altLang="en-US" sz="1300" b="1" i="0" strike="noStrike" cap="none" normalizeH="0" baseline="0" dirty="0">
              <a:ln>
                <a:noFill/>
              </a:ln>
              <a:latin typeface="+mn-lt"/>
            </a:endParaRPr>
          </a:p>
          <a:p>
            <a:pPr marL="68580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5800" algn="l"/>
                <a:tab pos="5472113" algn="r"/>
              </a:tabLst>
            </a:pPr>
            <a:r>
              <a:rPr kumimoji="0" lang="en-US" altLang="en-US" sz="1300" b="0" i="0" strike="noStrike" cap="none" normalizeH="0" baseline="0" dirty="0">
                <a:ln>
                  <a:noFill/>
                </a:ln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A.  	Integrated Systems Turnover (ISTO) Methodology</a:t>
            </a:r>
            <a:endParaRPr kumimoji="0" lang="en-US" altLang="en-US" sz="1300" b="0" i="0" strike="noStrike" cap="none" normalizeH="0" baseline="0" dirty="0">
              <a:ln>
                <a:noFill/>
              </a:ln>
              <a:latin typeface="+mn-lt"/>
            </a:endParaRPr>
          </a:p>
          <a:p>
            <a:pPr marL="68580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5800" algn="l"/>
                <a:tab pos="5472113" algn="r"/>
              </a:tabLst>
            </a:pPr>
            <a:r>
              <a:rPr kumimoji="0" lang="en-US" altLang="en-US" sz="1300" b="0" i="0" strike="noStrike" cap="none" normalizeH="0" baseline="0" dirty="0">
                <a:ln>
                  <a:noFill/>
                </a:ln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B. 	Test Procedures/Method Statement</a:t>
            </a:r>
            <a:endParaRPr kumimoji="0" lang="en-US" altLang="en-US" sz="1300" b="0" i="0" strike="noStrike" cap="none" normalizeH="0" baseline="0" dirty="0">
              <a:ln>
                <a:noFill/>
              </a:ln>
              <a:latin typeface="+mn-lt"/>
            </a:endParaRPr>
          </a:p>
          <a:p>
            <a:pPr marL="68580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5800" algn="l"/>
                <a:tab pos="5472113" algn="r"/>
              </a:tabLst>
            </a:pPr>
            <a:r>
              <a:rPr kumimoji="0" lang="en-US" altLang="en-US" sz="1300" b="0" i="0" strike="noStrike" cap="none" normalizeH="0" baseline="0" dirty="0">
                <a:ln>
                  <a:noFill/>
                </a:ln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C. 	Handover Packages</a:t>
            </a:r>
            <a:endParaRPr kumimoji="0" lang="en-US" altLang="en-US" sz="1300" b="0" i="0" strike="noStrike" cap="none" normalizeH="0" baseline="0" dirty="0">
              <a:ln>
                <a:noFill/>
              </a:ln>
              <a:latin typeface="+mn-lt"/>
            </a:endParaRPr>
          </a:p>
          <a:p>
            <a:pPr marL="68580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5800" algn="l"/>
                <a:tab pos="5472113" algn="r"/>
              </a:tabLst>
            </a:pPr>
            <a:r>
              <a:rPr kumimoji="0" lang="en-US" altLang="en-US" sz="1300" b="0" i="0" strike="noStrike" cap="none" normalizeH="0" baseline="0" dirty="0">
                <a:ln>
                  <a:noFill/>
                </a:ln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	    C.1 Completed / Incomplete System </a:t>
            </a:r>
            <a:endParaRPr kumimoji="0" lang="en-US" altLang="en-US" sz="1300" b="0" i="0" strike="noStrike" cap="none" normalizeH="0" baseline="0" dirty="0">
              <a:ln>
                <a:noFill/>
              </a:ln>
              <a:latin typeface="+mn-lt"/>
            </a:endParaRPr>
          </a:p>
          <a:p>
            <a:pPr marL="68580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5800" algn="l"/>
                <a:tab pos="5472113" algn="r"/>
              </a:tabLst>
            </a:pPr>
            <a:r>
              <a:rPr kumimoji="0" lang="en-US" altLang="en-US" sz="1300" b="0" i="0" strike="noStrike" cap="none" normalizeH="0" baseline="0" dirty="0">
                <a:ln>
                  <a:noFill/>
                </a:ln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D. 	Fire and Life Safety System</a:t>
            </a:r>
            <a:endParaRPr kumimoji="0" lang="en-US" altLang="en-US" sz="1300" b="0" i="0" strike="noStrike" cap="none" normalizeH="0" baseline="0" dirty="0">
              <a:ln>
                <a:noFill/>
              </a:ln>
              <a:latin typeface="+mn-lt"/>
            </a:endParaRPr>
          </a:p>
          <a:p>
            <a:pPr marL="685800" indent="-285750" defTabSz="914400">
              <a:tabLst>
                <a:tab pos="685800" algn="l"/>
                <a:tab pos="5472113" algn="r"/>
              </a:tabLst>
            </a:pPr>
            <a:r>
              <a:rPr lang="en-US" altLang="en-US" sz="1300" dirty="0">
                <a:latin typeface="+mn-lt"/>
                <a:cs typeface="Calibri" panose="020F0502020204030204" pitchFamily="34" charset="0"/>
              </a:rPr>
              <a:t>E. 	Operation and Maintenance Manual</a:t>
            </a:r>
          </a:p>
          <a:p>
            <a:pPr marL="685800" indent="-285750" defTabSz="914400">
              <a:tabLst>
                <a:tab pos="685800" algn="l"/>
                <a:tab pos="5472113" algn="r"/>
              </a:tabLst>
            </a:pPr>
            <a:r>
              <a:rPr lang="en-US" altLang="en-US" sz="1300" dirty="0">
                <a:latin typeface="+mn-lt"/>
                <a:cs typeface="Calibri" panose="020F0502020204030204" pitchFamily="34" charset="0"/>
              </a:rPr>
              <a:t>F. 	Operation and Maintenance User’s Training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19100" algn="l"/>
                <a:tab pos="5472113" algn="r"/>
              </a:tabLst>
            </a:pPr>
            <a:endParaRPr kumimoji="0" lang="en-US" altLang="en-US" sz="1300" b="0" i="0" strike="noStrike" cap="none" normalizeH="0" baseline="0" dirty="0">
              <a:ln>
                <a:noFill/>
              </a:ln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19100" algn="l"/>
                <a:tab pos="5472113" algn="r"/>
              </a:tabLst>
            </a:pPr>
            <a:endParaRPr kumimoji="0" lang="en-US" altLang="en-US" sz="1300" b="0" i="0" strike="noStrike" cap="none" normalizeH="0" baseline="0" dirty="0">
              <a:ln>
                <a:noFill/>
              </a:ln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5DED0A-EE2B-48E9-9321-75C9460BBE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44342">
            <a:off x="3354895" y="1230640"/>
            <a:ext cx="993303" cy="99330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15673F5-3888-4B6C-A34D-A17F2C8E34DB}"/>
              </a:ext>
            </a:extLst>
          </p:cNvPr>
          <p:cNvGrpSpPr/>
          <p:nvPr/>
        </p:nvGrpSpPr>
        <p:grpSpPr>
          <a:xfrm>
            <a:off x="7780952" y="3611467"/>
            <a:ext cx="1293493" cy="1256129"/>
            <a:chOff x="7063780" y="2033505"/>
            <a:chExt cx="1579544" cy="1503884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99601D6-70FF-4443-8295-2BD5F18969E7}"/>
                </a:ext>
              </a:extLst>
            </p:cNvPr>
            <p:cNvSpPr/>
            <p:nvPr/>
          </p:nvSpPr>
          <p:spPr>
            <a:xfrm rot="1060148">
              <a:off x="7085937" y="2621367"/>
              <a:ext cx="1013625" cy="9160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7AB01212-631E-4944-AACB-DA8A24AEB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520630">
              <a:off x="7063780" y="2033505"/>
              <a:ext cx="1579544" cy="1352034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CDF5726-CCF1-4389-A020-9467F1BA95A8}"/>
              </a:ext>
            </a:extLst>
          </p:cNvPr>
          <p:cNvSpPr/>
          <p:nvPr/>
        </p:nvSpPr>
        <p:spPr>
          <a:xfrm>
            <a:off x="4614532" y="1573104"/>
            <a:ext cx="428594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" algn="l"/>
                <a:tab pos="5472113" algn="r"/>
              </a:tabLst>
            </a:pPr>
            <a:r>
              <a:rPr lang="en-US" altLang="en-US" sz="1300" b="1" dirty="0">
                <a:ea typeface="Times New Roman" panose="02020603050405020304" pitchFamily="18" charset="0"/>
                <a:cs typeface="Calibri" panose="020F0502020204030204" pitchFamily="34" charset="0"/>
              </a:rPr>
              <a:t>IV. Appendices</a:t>
            </a:r>
            <a:endParaRPr lang="en-US" altLang="en-US" sz="1300" b="1" dirty="0"/>
          </a:p>
          <a:p>
            <a:pPr marL="68580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" algn="l"/>
                <a:tab pos="5472113" algn="r"/>
              </a:tabLst>
            </a:pPr>
            <a:endParaRPr lang="en-US" altLang="en-US" sz="1300" dirty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68580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" algn="l"/>
                <a:tab pos="5472113" algn="r"/>
              </a:tabLst>
            </a:pPr>
            <a:r>
              <a:rPr lang="en-US" altLang="en-US" sz="1300" dirty="0">
                <a:ea typeface="Times New Roman" panose="02020603050405020304" pitchFamily="18" charset="0"/>
                <a:cs typeface="Calibri" panose="020F0502020204030204" pitchFamily="34" charset="0"/>
              </a:rPr>
              <a:t>A.	Summary of Handover Packages</a:t>
            </a:r>
            <a:endParaRPr lang="en-US" altLang="en-US" sz="1300" dirty="0"/>
          </a:p>
          <a:p>
            <a:pPr marL="74295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AutoNum type="alphaUcPeriod" startAt="2"/>
              <a:tabLst>
                <a:tab pos="419100" algn="l"/>
                <a:tab pos="5472113" algn="r"/>
              </a:tabLst>
            </a:pPr>
            <a:r>
              <a:rPr lang="en-US" altLang="en-US" sz="13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Testing </a:t>
            </a:r>
            <a:r>
              <a:rPr lang="en-US" altLang="en-US" sz="1300" dirty="0">
                <a:ea typeface="Times New Roman" panose="02020603050405020304" pitchFamily="18" charset="0"/>
                <a:cs typeface="Calibri" panose="020F0502020204030204" pitchFamily="34" charset="0"/>
              </a:rPr>
              <a:t>and Commissioning Procedure Monitoring </a:t>
            </a:r>
            <a:r>
              <a:rPr lang="en-US" altLang="en-US" sz="13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Submittal</a:t>
            </a:r>
            <a:endParaRPr lang="en-US" altLang="en-US" sz="1300" dirty="0"/>
          </a:p>
          <a:p>
            <a:pPr marL="74295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AutoNum type="alphaUcPeriod" startAt="2"/>
              <a:tabLst>
                <a:tab pos="419100" algn="l"/>
                <a:tab pos="5472113" algn="r"/>
              </a:tabLst>
            </a:pPr>
            <a:r>
              <a:rPr lang="en-US" altLang="en-US" sz="13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Testing </a:t>
            </a:r>
            <a:r>
              <a:rPr lang="en-US" altLang="en-US" sz="1300" dirty="0">
                <a:ea typeface="Times New Roman" panose="02020603050405020304" pitchFamily="18" charset="0"/>
                <a:cs typeface="Calibri" panose="020F0502020204030204" pitchFamily="34" charset="0"/>
              </a:rPr>
              <a:t>and Commissioning Witnessing Summary </a:t>
            </a:r>
            <a:r>
              <a:rPr lang="en-US" altLang="en-US" sz="13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Report</a:t>
            </a:r>
          </a:p>
          <a:p>
            <a:pPr marL="74295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AutoNum type="alphaUcPeriod" startAt="2"/>
              <a:tabLst>
                <a:tab pos="419100" algn="l"/>
                <a:tab pos="5472113" algn="r"/>
              </a:tabLst>
            </a:pPr>
            <a:r>
              <a:rPr lang="en-US" altLang="en-US" sz="1300" dirty="0" err="1" smtClean="0">
                <a:cs typeface="Calibri" panose="020F0502020204030204" pitchFamily="34" charset="0"/>
              </a:rPr>
              <a:t>Punchlists</a:t>
            </a:r>
            <a:r>
              <a:rPr lang="en-US" altLang="en-US" sz="1300" dirty="0" smtClean="0">
                <a:cs typeface="Calibri" panose="020F0502020204030204" pitchFamily="34" charset="0"/>
              </a:rPr>
              <a:t> </a:t>
            </a:r>
            <a:r>
              <a:rPr lang="en-US" altLang="en-US" sz="1300" dirty="0">
                <a:cs typeface="Calibri" panose="020F0502020204030204" pitchFamily="34" charset="0"/>
              </a:rPr>
              <a:t>Summary Report</a:t>
            </a:r>
            <a:endParaRPr lang="en-US" altLang="en-US" sz="1300" dirty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68580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" algn="l"/>
                <a:tab pos="5472113" algn="r"/>
              </a:tabLst>
            </a:pPr>
            <a:r>
              <a:rPr lang="en-US" altLang="en-US" sz="1300" dirty="0">
                <a:ea typeface="Times New Roman" panose="02020603050405020304" pitchFamily="18" charset="0"/>
                <a:cs typeface="Calibri" panose="020F0502020204030204" pitchFamily="34" charset="0"/>
              </a:rPr>
              <a:t>E.	Operation and Maintenance Manual Monitoring Report</a:t>
            </a:r>
            <a:endParaRPr lang="en-US" altLang="en-US" sz="1300" dirty="0"/>
          </a:p>
          <a:p>
            <a:pPr marL="68580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19100" algn="l"/>
                <a:tab pos="5472113" algn="r"/>
              </a:tabLst>
            </a:pPr>
            <a:r>
              <a:rPr lang="en-US" altLang="en-US" sz="1300" dirty="0">
                <a:ea typeface="Times New Roman" panose="02020603050405020304" pitchFamily="18" charset="0"/>
                <a:cs typeface="Calibri" panose="020F0502020204030204" pitchFamily="34" charset="0"/>
              </a:rPr>
              <a:t>F.	Operation and Maintenance Manual Training Record</a:t>
            </a:r>
            <a:endParaRPr lang="en-US" sz="1300" dirty="0"/>
          </a:p>
        </p:txBody>
      </p:sp>
      <p:pic>
        <p:nvPicPr>
          <p:cNvPr id="8" name="slide 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77856" y="406609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1013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951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20" grpId="0" animBg="1"/>
      <p:bldP spid="11" grpId="0"/>
      <p:bldP spid="4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B8239ED5-A1FE-45B1-8F5C-7B37F7AE9981}"/>
              </a:ext>
            </a:extLst>
          </p:cNvPr>
          <p:cNvGrpSpPr/>
          <p:nvPr/>
        </p:nvGrpSpPr>
        <p:grpSpPr>
          <a:xfrm>
            <a:off x="3239755" y="3982592"/>
            <a:ext cx="975576" cy="770405"/>
            <a:chOff x="3857383" y="1543526"/>
            <a:chExt cx="1527379" cy="1285283"/>
          </a:xfrm>
        </p:grpSpPr>
        <p:pic>
          <p:nvPicPr>
            <p:cNvPr id="15" name="Picture 14" descr="A close up of a sign&#10;&#10;Description generated with high confidence">
              <a:extLst>
                <a:ext uri="{FF2B5EF4-FFF2-40B4-BE49-F238E27FC236}">
                  <a16:creationId xmlns:a16="http://schemas.microsoft.com/office/drawing/2014/main" id="{8948EBE0-39B3-4D81-B5F8-A90717625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837808">
              <a:off x="3857383" y="1543526"/>
              <a:ext cx="1269217" cy="1285283"/>
            </a:xfrm>
            <a:prstGeom prst="rect">
              <a:avLst/>
            </a:prstGeom>
          </p:spPr>
        </p:pic>
        <p:pic>
          <p:nvPicPr>
            <p:cNvPr id="9" name="Picture 8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7AB01212-631E-4944-AACB-DA8A24AEB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520630">
              <a:off x="4275088" y="1775649"/>
              <a:ext cx="1109674" cy="949842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608DC88-0EB4-4E34-8880-D0F5E15EDC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84573">
            <a:off x="7743562" y="1151852"/>
            <a:ext cx="1118833" cy="11563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8B2DAA-208B-41A1-909D-A67348A0CE2B}"/>
              </a:ext>
            </a:extLst>
          </p:cNvPr>
          <p:cNvSpPr/>
          <p:nvPr/>
        </p:nvSpPr>
        <p:spPr>
          <a:xfrm>
            <a:off x="388283" y="364153"/>
            <a:ext cx="4152900" cy="114300"/>
          </a:xfrm>
          <a:prstGeom prst="rect">
            <a:avLst/>
          </a:prstGeom>
          <a:solidFill>
            <a:srgbClr val="0070C0"/>
          </a:solidFill>
          <a:ln>
            <a:solidFill>
              <a:srgbClr val="0065B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F580D7-26F5-4371-95C2-E97D05D88705}"/>
              </a:ext>
            </a:extLst>
          </p:cNvPr>
          <p:cNvSpPr/>
          <p:nvPr/>
        </p:nvSpPr>
        <p:spPr>
          <a:xfrm>
            <a:off x="3471075" y="1107061"/>
            <a:ext cx="4963955" cy="107695"/>
          </a:xfrm>
          <a:prstGeom prst="rect">
            <a:avLst/>
          </a:prstGeom>
          <a:solidFill>
            <a:srgbClr val="0070C0"/>
          </a:solidFill>
          <a:ln>
            <a:solidFill>
              <a:srgbClr val="0065B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3C2835-6A12-4421-BECE-7F8DB5CEF43E}"/>
              </a:ext>
            </a:extLst>
          </p:cNvPr>
          <p:cNvSpPr/>
          <p:nvPr/>
        </p:nvSpPr>
        <p:spPr>
          <a:xfrm>
            <a:off x="392100" y="570997"/>
            <a:ext cx="7942130" cy="4770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/>
                <a:cs typeface="Times New Roman"/>
              </a:rPr>
              <a:t>LEED Commissioning Report Overview 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6824ED-A401-4129-94F4-3421FA5AA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759" y="1160908"/>
            <a:ext cx="4583203" cy="363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08700" algn="r"/>
              </a:tabLst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I. Executive Summary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08700" algn="r"/>
              </a:tabLst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A. Project Description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08700" algn="r"/>
              </a:tabLst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B. Commissioning Goals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08700" algn="r"/>
              </a:tabLst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C. Commissioning Scope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08700" algn="r"/>
              </a:tabLst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D. Systems to be Commissioned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08700" algn="r"/>
              </a:tabLst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E. Significant Issues Found During Commissioning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08700" algn="r"/>
              </a:tabLst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F. Future Commissioning Recommendation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08700" algn="r"/>
              </a:tabLst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08700" algn="r"/>
              </a:tabLst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II. Commissioning Requirements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08700" algn="r"/>
              </a:tabLst>
            </a:pPr>
            <a:r>
              <a:rPr kumimoji="0" lang="en-GB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A. Commissioning Plan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08700" algn="r"/>
              </a:tabLst>
            </a:pPr>
            <a:r>
              <a:rPr kumimoji="0" lang="en-GB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B. Submittal Review Process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08700" algn="r"/>
              </a:tabLst>
            </a:pPr>
            <a:r>
              <a:rPr kumimoji="0" lang="en-GB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C. Test Procedures/Method Statement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08700" algn="r"/>
              </a:tabLst>
            </a:pPr>
            <a:r>
              <a:rPr kumimoji="0" lang="en-GB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D. Operations and Maintenance Documentation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08700" algn="r"/>
              </a:tabLst>
            </a:pPr>
            <a:r>
              <a:rPr kumimoji="0" lang="en-GB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E. Systems Manual Documentation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08700" algn="r"/>
              </a:tabLst>
            </a:pPr>
            <a:r>
              <a:rPr lang="en-GB" altLang="en-US" sz="1000" b="1" dirty="0">
                <a:ea typeface="Times New Roman" panose="02020603050405020304" pitchFamily="18" charset="0"/>
                <a:cs typeface="Arial" panose="020B0604020202020204" pitchFamily="34" charset="0"/>
              </a:rPr>
              <a:t>	F. </a:t>
            </a:r>
            <a:r>
              <a:rPr kumimoji="0" lang="en-GB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Integrated Systems Turnover (ISTO) Methodology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08700" algn="r"/>
              </a:tabLst>
            </a:pPr>
            <a:r>
              <a:rPr kumimoji="0" lang="en-GB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G. Users Training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08700" algn="r"/>
              </a:tabLst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08700" algn="r"/>
              </a:tabLst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III. 50% Design Review Analysis and Results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08700" algn="r"/>
              </a:tabLst>
            </a:pPr>
            <a:r>
              <a:rPr kumimoji="0" lang="en-GB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A. Owner’s Project Requirements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08700" algn="r"/>
              </a:tabLst>
            </a:pPr>
            <a:r>
              <a:rPr kumimoji="0" lang="en-GB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  B. Basis of Design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08700" algn="r"/>
              </a:tabLst>
            </a:pPr>
            <a:r>
              <a:rPr kumimoji="0" lang="en-GB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C. Commissioning Specifications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08700" algn="r"/>
              </a:tabLst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08700" algn="r"/>
              </a:tabLst>
            </a:pPr>
            <a:endParaRPr kumimoji="0" lang="en-GB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E00FA9-1E1E-4161-A609-86CC4AFE3CB0}"/>
              </a:ext>
            </a:extLst>
          </p:cNvPr>
          <p:cNvSpPr/>
          <p:nvPr/>
        </p:nvSpPr>
        <p:spPr>
          <a:xfrm>
            <a:off x="4123658" y="1279906"/>
            <a:ext cx="4103744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</a:pPr>
            <a:r>
              <a:rPr lang="en-US" altLang="en-US" sz="1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IV. Deficiency Resolution</a:t>
            </a: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</a:pPr>
            <a:r>
              <a:rPr lang="en-US" altLang="en-US" sz="1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A. Pre-Design Phase</a:t>
            </a: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</a:pPr>
            <a:r>
              <a:rPr lang="en-US" altLang="en-US" sz="1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B. Design Phase</a:t>
            </a: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</a:pPr>
            <a:r>
              <a:rPr lang="en-US" altLang="en-US" sz="1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C. Construction Phase</a:t>
            </a: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</a:pPr>
            <a:r>
              <a:rPr lang="en-US" altLang="en-US" sz="1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D. Occupancy and Acceptance Phase</a:t>
            </a: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</a:pPr>
            <a:endParaRPr lang="en-US" altLang="en-US" sz="1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</a:pPr>
            <a:r>
              <a:rPr lang="en-US" altLang="en-US" sz="1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V. Systems Performance Test Results and Evaluation</a:t>
            </a:r>
            <a:endParaRPr lang="en-US" altLang="en-US" sz="1000" dirty="0"/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</a:pPr>
            <a:r>
              <a:rPr lang="en-GB" altLang="en-US" sz="1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A. Pre-Functional Testing</a:t>
            </a:r>
            <a:endParaRPr lang="en-US" altLang="en-US" sz="1000" dirty="0"/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</a:pPr>
            <a:r>
              <a:rPr lang="en-GB" altLang="en-US" sz="1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B. Testing, Adjusting and Balancing</a:t>
            </a:r>
            <a:endParaRPr lang="en-US" altLang="en-US" sz="1000" dirty="0"/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</a:pPr>
            <a:r>
              <a:rPr lang="en-GB" altLang="en-US" sz="1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C. Functional Testing</a:t>
            </a: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</a:pPr>
            <a:endParaRPr lang="en-US" altLang="en-US" sz="1000" dirty="0"/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</a:pPr>
            <a:r>
              <a:rPr lang="en-US" altLang="en-US" sz="1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VI. </a:t>
            </a:r>
            <a:r>
              <a:rPr lang="en-US" altLang="en-US" sz="1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Post Occupancy Agenda</a:t>
            </a: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</a:pPr>
            <a:endParaRPr lang="en-US" altLang="en-US" sz="1000" dirty="0"/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</a:pPr>
            <a:r>
              <a:rPr lang="en-US" altLang="en-US" sz="1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VII. </a:t>
            </a:r>
            <a:r>
              <a:rPr lang="en-US" altLang="en-US" sz="1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Appendices</a:t>
            </a:r>
            <a:endParaRPr lang="en-US" altLang="en-US" sz="1000" dirty="0"/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</a:pPr>
            <a:r>
              <a:rPr lang="en-GB" altLang="en-US" sz="1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A. Commissioning Plan</a:t>
            </a:r>
            <a:endParaRPr lang="en-US" altLang="en-US" sz="1000" dirty="0"/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</a:pPr>
            <a:r>
              <a:rPr lang="en-GB" altLang="en-US" sz="1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B. Submittal Review Results</a:t>
            </a:r>
            <a:endParaRPr lang="en-US" altLang="en-US" sz="1000" dirty="0"/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</a:pPr>
            <a:r>
              <a:rPr lang="en-GB" altLang="en-US" sz="1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C. Test Procedure Monitoring Submittal</a:t>
            </a:r>
            <a:endParaRPr lang="en-US" altLang="en-US" sz="1000" dirty="0"/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</a:pPr>
            <a:r>
              <a:rPr lang="en-GB" altLang="en-US" sz="1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D. Operation and Maintenance Manual Monitoring Submittal</a:t>
            </a:r>
            <a:endParaRPr lang="en-US" altLang="en-US" sz="1000" dirty="0"/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</a:pPr>
            <a:r>
              <a:rPr lang="en-GB" altLang="en-US" sz="1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E. Sample ISTO Test Packages</a:t>
            </a:r>
            <a:endParaRPr lang="en-US" altLang="en-US" sz="1000" dirty="0"/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</a:pPr>
            <a:r>
              <a:rPr lang="en-GB" altLang="en-US" sz="1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F. List of ISTO Test Packages</a:t>
            </a:r>
            <a:endParaRPr lang="en-US" altLang="en-US" sz="1000" dirty="0"/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</a:pPr>
            <a:r>
              <a:rPr lang="en-GB" altLang="en-US" sz="1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G. User's Training Summary Report</a:t>
            </a: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</a:pPr>
            <a:r>
              <a:rPr lang="en-GB" altLang="en-US" sz="1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</a:pPr>
            <a:endParaRPr lang="en-US" sz="10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1C5E8FF-539E-48F6-A604-865529635A4B}"/>
              </a:ext>
            </a:extLst>
          </p:cNvPr>
          <p:cNvSpPr/>
          <p:nvPr/>
        </p:nvSpPr>
        <p:spPr>
          <a:xfrm>
            <a:off x="6379832" y="2738561"/>
            <a:ext cx="273147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</a:pPr>
            <a:r>
              <a:rPr lang="en-GB" altLang="en-US" sz="1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H. Design Review Results</a:t>
            </a: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</a:pPr>
            <a:r>
              <a:rPr lang="en-GB" altLang="en-US" sz="1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I. Commissioning Specification	</a:t>
            </a:r>
            <a:endParaRPr lang="en-US" altLang="en-US" sz="1000" dirty="0"/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</a:pPr>
            <a:r>
              <a:rPr lang="en-GB" altLang="en-US" sz="1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J. Punchlist Monitoring Status</a:t>
            </a: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</a:pPr>
            <a:r>
              <a:rPr lang="en-GB" altLang="en-US" sz="1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K. ISTO Test Package Completion </a:t>
            </a:r>
          </a:p>
          <a:p>
            <a:pPr marL="457200" lvl="0" indent="-45720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</a:pPr>
            <a:r>
              <a:rPr lang="en-GB" altLang="en-US" sz="1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Status Report</a:t>
            </a:r>
            <a:r>
              <a:rPr lang="en-US" altLang="en-US" sz="1000" b="1" dirty="0"/>
              <a:t> </a:t>
            </a:r>
            <a:endParaRPr lang="en-US" altLang="en-US" sz="1000" b="1" dirty="0">
              <a:latin typeface="Arial" panose="020B0604020202020204" pitchFamily="34" charset="0"/>
            </a:endParaRPr>
          </a:p>
        </p:txBody>
      </p:sp>
      <p:pic>
        <p:nvPicPr>
          <p:cNvPr id="6" name="slide 2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03494" y="419477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376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75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75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454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20" grpId="0" animBg="1"/>
      <p:bldP spid="11" grpId="0"/>
      <p:bldP spid="2" grpId="0"/>
      <p:bldP spid="5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F8B2DAA-208B-41A1-909D-A67348A0CE2B}"/>
              </a:ext>
            </a:extLst>
          </p:cNvPr>
          <p:cNvSpPr/>
          <p:nvPr/>
        </p:nvSpPr>
        <p:spPr>
          <a:xfrm>
            <a:off x="388283" y="364153"/>
            <a:ext cx="4152900" cy="114300"/>
          </a:xfrm>
          <a:prstGeom prst="rect">
            <a:avLst/>
          </a:prstGeom>
          <a:solidFill>
            <a:srgbClr val="0070C0"/>
          </a:solidFill>
          <a:ln>
            <a:solidFill>
              <a:srgbClr val="0065B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F580D7-26F5-4371-95C2-E97D05D88705}"/>
              </a:ext>
            </a:extLst>
          </p:cNvPr>
          <p:cNvSpPr/>
          <p:nvPr/>
        </p:nvSpPr>
        <p:spPr>
          <a:xfrm>
            <a:off x="3490125" y="1107061"/>
            <a:ext cx="4963955" cy="107695"/>
          </a:xfrm>
          <a:prstGeom prst="rect">
            <a:avLst/>
          </a:prstGeom>
          <a:solidFill>
            <a:srgbClr val="0070C0"/>
          </a:solidFill>
          <a:ln>
            <a:solidFill>
              <a:srgbClr val="0065B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3C2835-6A12-4421-BECE-7F8DB5CEF43E}"/>
              </a:ext>
            </a:extLst>
          </p:cNvPr>
          <p:cNvSpPr/>
          <p:nvPr/>
        </p:nvSpPr>
        <p:spPr>
          <a:xfrm>
            <a:off x="607133" y="578934"/>
            <a:ext cx="7269381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200" b="1" dirty="0">
                <a:latin typeface="Arial Black"/>
              </a:rPr>
              <a:t>BERDE Commissioning Report Overview </a:t>
            </a:r>
            <a:endParaRPr lang="en-US" sz="2200" dirty="0">
              <a:cs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6824ED-A401-4129-94F4-3421FA5AA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958" y="1459275"/>
            <a:ext cx="4583203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08700" algn="r"/>
              </a:tabLst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I. Executive Summary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08700" algn="r"/>
              </a:tabLst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A. Project Description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08700" algn="r"/>
              </a:tabLst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B. Commissioning Goals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08700" algn="r"/>
              </a:tabLst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C. Commissioning Scope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08700" algn="r"/>
              </a:tabLst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D. Systems to be Commissioned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08700" algn="r"/>
              </a:tabLst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E. Significant Issues Found During Commissioning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08700" algn="r"/>
              </a:tabLst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F. Future Commissioning Recommendation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08700" algn="r"/>
              </a:tabLst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08700" algn="r"/>
              </a:tabLst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II. Commissioning Requirements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08700" algn="r"/>
              </a:tabLst>
            </a:pPr>
            <a:r>
              <a:rPr kumimoji="0" lang="en-GB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A. Review</a:t>
            </a:r>
            <a:r>
              <a:rPr kumimoji="0" lang="en-GB" altLang="en-US" sz="1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of Design Document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08700" algn="r"/>
              </a:tabLst>
            </a:pPr>
            <a:r>
              <a:rPr lang="en-GB" altLang="en-US" sz="1000" b="1" baseline="0" dirty="0">
                <a:ea typeface="Times New Roman" panose="02020603050405020304" pitchFamily="18" charset="0"/>
                <a:cs typeface="Arial" panose="020B0604020202020204" pitchFamily="34" charset="0"/>
              </a:rPr>
              <a:t>	B.</a:t>
            </a:r>
            <a:r>
              <a:rPr lang="en-GB" altLang="en-US" sz="1000" b="1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Commissioning Plan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08700" algn="r"/>
              </a:tabLst>
            </a:pPr>
            <a:r>
              <a:rPr kumimoji="0" lang="en-GB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C. Test Procedures/Method Statement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08700" algn="r"/>
              </a:tabLst>
            </a:pPr>
            <a:r>
              <a:rPr kumimoji="0" lang="en-GB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D. Operations and Maintenance Documentation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08700" algn="r"/>
              </a:tabLst>
            </a:pPr>
            <a:r>
              <a:rPr kumimoji="0" lang="en-GB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en-GB" altLang="en-US" sz="1000" b="1" dirty="0">
                <a:ea typeface="Times New Roman" panose="02020603050405020304" pitchFamily="18" charset="0"/>
                <a:cs typeface="Arial" panose="020B0604020202020204" pitchFamily="34" charset="0"/>
              </a:rPr>
              <a:t>E. </a:t>
            </a:r>
            <a:r>
              <a:rPr kumimoji="0" lang="en-GB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Integrated Systems Turnover (ISTO) Methodology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08700" algn="r"/>
              </a:tabLst>
            </a:pPr>
            <a:r>
              <a:rPr kumimoji="0" lang="en-GB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en-GB" altLang="en-US" sz="1000" b="1" dirty="0">
                <a:ea typeface="Times New Roman" panose="02020603050405020304" pitchFamily="18" charset="0"/>
                <a:cs typeface="Arial" panose="020B0604020202020204" pitchFamily="34" charset="0"/>
              </a:rPr>
              <a:t>F.</a:t>
            </a:r>
            <a:r>
              <a:rPr kumimoji="0" lang="en-GB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Users Training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08700" algn="r"/>
              </a:tabLst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08700" algn="r"/>
              </a:tabLst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III. </a:t>
            </a:r>
            <a:r>
              <a:rPr lang="en-US" altLang="en-US" sz="1000" b="1" dirty="0">
                <a:ea typeface="Times New Roman" panose="02020603050405020304" pitchFamily="18" charset="0"/>
                <a:cs typeface="Arial" panose="020B0604020202020204" pitchFamily="34" charset="0"/>
              </a:rPr>
              <a:t>Deficiency Resolution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08700" algn="r"/>
              </a:tabLst>
            </a:pPr>
            <a:r>
              <a:rPr kumimoji="0" lang="en-GB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A. Design Phase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08700" algn="r"/>
              </a:tabLst>
            </a:pPr>
            <a:r>
              <a:rPr kumimoji="0" lang="en-GB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  B. </a:t>
            </a:r>
            <a:r>
              <a:rPr lang="en-GB" altLang="en-US" sz="1000" b="1" dirty="0">
                <a:ea typeface="Times New Roman" panose="02020603050405020304" pitchFamily="18" charset="0"/>
                <a:cs typeface="Arial" panose="020B0604020202020204" pitchFamily="34" charset="0"/>
              </a:rPr>
              <a:t>Construction Phase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08700" algn="r"/>
              </a:tabLst>
            </a:pPr>
            <a:r>
              <a:rPr kumimoji="0" lang="en-GB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C. Acceptance Phase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08700" algn="r"/>
              </a:tabLst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08700" algn="r"/>
              </a:tabLst>
            </a:pPr>
            <a:endParaRPr kumimoji="0" lang="en-GB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E00FA9-1E1E-4161-A609-86CC4AFE3CB0}"/>
              </a:ext>
            </a:extLst>
          </p:cNvPr>
          <p:cNvSpPr/>
          <p:nvPr/>
        </p:nvSpPr>
        <p:spPr>
          <a:xfrm>
            <a:off x="4644924" y="1570418"/>
            <a:ext cx="410374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</a:pPr>
            <a:r>
              <a:rPr lang="en-US" altLang="en-US" sz="1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IV. Systems Performance Test Results and Evaluation</a:t>
            </a:r>
            <a:endParaRPr lang="en-US" altLang="en-US" sz="1000" dirty="0"/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</a:pPr>
            <a:r>
              <a:rPr lang="en-GB" altLang="en-US" sz="1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A. Pre-Functional Testing</a:t>
            </a:r>
            <a:endParaRPr lang="en-US" altLang="en-US" sz="1000" dirty="0"/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</a:pPr>
            <a:r>
              <a:rPr lang="en-GB" altLang="en-US" sz="1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B. Testing, Adjusting and Balancing</a:t>
            </a:r>
            <a:endParaRPr lang="en-US" altLang="en-US" sz="1000" dirty="0"/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</a:pPr>
            <a:r>
              <a:rPr lang="en-GB" altLang="en-US" sz="1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C. Functional Testing</a:t>
            </a: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</a:pPr>
            <a:endParaRPr lang="en-US" altLang="en-US" sz="1000" dirty="0"/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</a:pPr>
            <a:r>
              <a:rPr lang="en-US" altLang="en-US" sz="1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V. Appendices</a:t>
            </a:r>
            <a:endParaRPr lang="en-US" altLang="en-US" sz="1000" dirty="0"/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</a:pPr>
            <a:r>
              <a:rPr lang="en-GB" altLang="en-US" sz="1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A. Commissioning Plan</a:t>
            </a:r>
            <a:endParaRPr lang="en-US" altLang="en-US" sz="1000" dirty="0"/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</a:pPr>
            <a:r>
              <a:rPr lang="en-GB" altLang="en-US" sz="1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B. Test Procedure Monitoring Submittal</a:t>
            </a:r>
            <a:endParaRPr lang="en-US" altLang="en-US" sz="1000" dirty="0"/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</a:pPr>
            <a:r>
              <a:rPr lang="en-GB" altLang="en-US" sz="1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C. Operation and Maintenance Manual Monitoring Submittal</a:t>
            </a:r>
            <a:endParaRPr lang="en-US" altLang="en-US" sz="1000" dirty="0"/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</a:pPr>
            <a:r>
              <a:rPr lang="en-GB" altLang="en-US" sz="1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D. Sample ISTO Test Packages</a:t>
            </a:r>
            <a:endParaRPr lang="en-US" altLang="en-US" sz="1000" dirty="0"/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</a:pPr>
            <a:r>
              <a:rPr lang="en-GB" altLang="en-US" sz="1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E. List of ISTO Test Packages</a:t>
            </a:r>
            <a:endParaRPr lang="en-US" altLang="en-US" sz="1000" dirty="0"/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</a:pPr>
            <a:r>
              <a:rPr lang="en-GB" altLang="en-US" sz="1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F. User's Training Summary Report</a:t>
            </a: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</a:pPr>
            <a:r>
              <a:rPr lang="en-GB" altLang="en-US" sz="1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G. Design Review Results</a:t>
            </a: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</a:pPr>
            <a:r>
              <a:rPr lang="en-GB" altLang="en-US" sz="1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H. Punchlist Monitoring Status</a:t>
            </a: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</a:pPr>
            <a:r>
              <a:rPr lang="en-GB" altLang="en-US" sz="1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I. ISTO Test Package Completion Status Report</a:t>
            </a:r>
            <a:r>
              <a:rPr lang="en-US" altLang="en-US" sz="900" b="1" dirty="0"/>
              <a:t> </a:t>
            </a:r>
            <a:endParaRPr lang="en-US" altLang="en-US" sz="2000" b="1" dirty="0">
              <a:latin typeface="Arial" panose="020B0604020202020204" pitchFamily="34" charset="0"/>
            </a:endParaRP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</a:pPr>
            <a:endParaRPr lang="en-GB" altLang="en-US" sz="1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108700" algn="r"/>
              </a:tabLst>
            </a:pPr>
            <a:endParaRPr lang="en-US" sz="1000" dirty="0"/>
          </a:p>
        </p:txBody>
      </p:sp>
      <p:pic>
        <p:nvPicPr>
          <p:cNvPr id="6" name="Picture 5" descr="A drawing of a cartoon character&#10;&#10;Description generated with very high confidence">
            <a:extLst>
              <a:ext uri="{FF2B5EF4-FFF2-40B4-BE49-F238E27FC236}">
                <a16:creationId xmlns:a16="http://schemas.microsoft.com/office/drawing/2014/main" id="{D2404CD0-7CE1-46C9-BDFC-BBCD170B4B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6194" y="3108883"/>
            <a:ext cx="1281112" cy="1281112"/>
          </a:xfrm>
          <a:prstGeom prst="rect">
            <a:avLst/>
          </a:prstGeom>
        </p:spPr>
      </p:pic>
      <p:pic>
        <p:nvPicPr>
          <p:cNvPr id="4" name="slide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28127" y="42788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9267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141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20" grpId="0" animBg="1"/>
      <p:bldP spid="11" grpId="0"/>
      <p:bldP spid="2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Image result for Project S-curves">
            <a:extLst>
              <a:ext uri="{FF2B5EF4-FFF2-40B4-BE49-F238E27FC236}">
                <a16:creationId xmlns:a16="http://schemas.microsoft.com/office/drawing/2014/main" id="{7D42A55E-AA4F-448E-A214-A6806BA48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19" y="1470570"/>
            <a:ext cx="4277393" cy="253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Notched Right 5">
            <a:extLst>
              <a:ext uri="{FF2B5EF4-FFF2-40B4-BE49-F238E27FC236}">
                <a16:creationId xmlns:a16="http://schemas.microsoft.com/office/drawing/2014/main" id="{D84AE534-1B0D-4773-84C0-6290D1974E7A}"/>
              </a:ext>
            </a:extLst>
          </p:cNvPr>
          <p:cNvSpPr/>
          <p:nvPr/>
        </p:nvSpPr>
        <p:spPr>
          <a:xfrm rot="3150332">
            <a:off x="2870462" y="1323740"/>
            <a:ext cx="791929" cy="704850"/>
          </a:xfrm>
          <a:prstGeom prst="notchedRightArrow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Notched Right 13">
            <a:extLst>
              <a:ext uri="{FF2B5EF4-FFF2-40B4-BE49-F238E27FC236}">
                <a16:creationId xmlns:a16="http://schemas.microsoft.com/office/drawing/2014/main" id="{E70309F1-C7D7-4C66-A697-55DF3A459DB1}"/>
              </a:ext>
            </a:extLst>
          </p:cNvPr>
          <p:cNvSpPr/>
          <p:nvPr/>
        </p:nvSpPr>
        <p:spPr>
          <a:xfrm rot="5683255">
            <a:off x="4176035" y="909689"/>
            <a:ext cx="791929" cy="704850"/>
          </a:xfrm>
          <a:prstGeom prst="notched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Notched Right 14">
            <a:extLst>
              <a:ext uri="{FF2B5EF4-FFF2-40B4-BE49-F238E27FC236}">
                <a16:creationId xmlns:a16="http://schemas.microsoft.com/office/drawing/2014/main" id="{1106F1FC-F3C0-4F58-8559-E72996BA2A45}"/>
              </a:ext>
            </a:extLst>
          </p:cNvPr>
          <p:cNvSpPr/>
          <p:nvPr/>
        </p:nvSpPr>
        <p:spPr>
          <a:xfrm rot="8029891">
            <a:off x="6325812" y="1013195"/>
            <a:ext cx="791929" cy="704850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Notched Right 15">
            <a:extLst>
              <a:ext uri="{FF2B5EF4-FFF2-40B4-BE49-F238E27FC236}">
                <a16:creationId xmlns:a16="http://schemas.microsoft.com/office/drawing/2014/main" id="{EC9DC2D6-214D-4FCD-B1E7-F66E6BA2D6D7}"/>
              </a:ext>
            </a:extLst>
          </p:cNvPr>
          <p:cNvSpPr/>
          <p:nvPr/>
        </p:nvSpPr>
        <p:spPr>
          <a:xfrm rot="19457630">
            <a:off x="2175753" y="3480968"/>
            <a:ext cx="791929" cy="704850"/>
          </a:xfrm>
          <a:prstGeom prst="notchedRightArrow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Notched Right 16">
            <a:extLst>
              <a:ext uri="{FF2B5EF4-FFF2-40B4-BE49-F238E27FC236}">
                <a16:creationId xmlns:a16="http://schemas.microsoft.com/office/drawing/2014/main" id="{119E3A23-1845-47D1-AE3B-BAAAFAF549CD}"/>
              </a:ext>
            </a:extLst>
          </p:cNvPr>
          <p:cNvSpPr/>
          <p:nvPr/>
        </p:nvSpPr>
        <p:spPr>
          <a:xfrm rot="16248082">
            <a:off x="4314449" y="3801950"/>
            <a:ext cx="791929" cy="704850"/>
          </a:xfrm>
          <a:prstGeom prst="notched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Notched Right 17">
            <a:extLst>
              <a:ext uri="{FF2B5EF4-FFF2-40B4-BE49-F238E27FC236}">
                <a16:creationId xmlns:a16="http://schemas.microsoft.com/office/drawing/2014/main" id="{9DD8441D-91C6-4569-978B-39F4DB90B8C4}"/>
              </a:ext>
            </a:extLst>
          </p:cNvPr>
          <p:cNvSpPr/>
          <p:nvPr/>
        </p:nvSpPr>
        <p:spPr>
          <a:xfrm rot="13766713">
            <a:off x="5800598" y="3493681"/>
            <a:ext cx="791929" cy="704850"/>
          </a:xfrm>
          <a:prstGeom prst="notchedRightArrow">
            <a:avLst/>
          </a:prstGeom>
          <a:solidFill>
            <a:srgbClr val="CC99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Notched Right 18">
            <a:extLst>
              <a:ext uri="{FF2B5EF4-FFF2-40B4-BE49-F238E27FC236}">
                <a16:creationId xmlns:a16="http://schemas.microsoft.com/office/drawing/2014/main" id="{8799A442-81BF-4AC7-BBF0-6E7C83AFB22A}"/>
              </a:ext>
            </a:extLst>
          </p:cNvPr>
          <p:cNvSpPr/>
          <p:nvPr/>
        </p:nvSpPr>
        <p:spPr>
          <a:xfrm>
            <a:off x="1879130" y="2269686"/>
            <a:ext cx="791929" cy="704850"/>
          </a:xfrm>
          <a:prstGeom prst="notchedRightArrow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Arrow: Notched Right 19">
            <a:extLst>
              <a:ext uri="{FF2B5EF4-FFF2-40B4-BE49-F238E27FC236}">
                <a16:creationId xmlns:a16="http://schemas.microsoft.com/office/drawing/2014/main" id="{CEAA64AE-3E1E-4A39-8C14-AFA258F867D1}"/>
              </a:ext>
            </a:extLst>
          </p:cNvPr>
          <p:cNvSpPr/>
          <p:nvPr/>
        </p:nvSpPr>
        <p:spPr>
          <a:xfrm rot="10800000">
            <a:off x="6849112" y="2227717"/>
            <a:ext cx="791929" cy="704850"/>
          </a:xfrm>
          <a:prstGeom prst="notchedRightArrow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rot="20538223">
            <a:off x="1382879" y="727780"/>
            <a:ext cx="2377679" cy="45707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dirty="0">
                <a:solidFill>
                  <a:schemeClr val="tx1"/>
                </a:solidFill>
              </a:rPr>
              <a:t>Project S-curves</a:t>
            </a:r>
          </a:p>
        </p:txBody>
      </p:sp>
      <p:pic>
        <p:nvPicPr>
          <p:cNvPr id="2" name="slide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94190" y="42504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560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19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F8B2DAA-208B-41A1-909D-A67348A0CE2B}"/>
              </a:ext>
            </a:extLst>
          </p:cNvPr>
          <p:cNvSpPr/>
          <p:nvPr/>
        </p:nvSpPr>
        <p:spPr>
          <a:xfrm>
            <a:off x="388283" y="364153"/>
            <a:ext cx="4152900" cy="114300"/>
          </a:xfrm>
          <a:prstGeom prst="rect">
            <a:avLst/>
          </a:prstGeom>
          <a:solidFill>
            <a:srgbClr val="0070C0"/>
          </a:solidFill>
          <a:ln>
            <a:solidFill>
              <a:srgbClr val="0065B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F580D7-26F5-4371-95C2-E97D05D88705}"/>
              </a:ext>
            </a:extLst>
          </p:cNvPr>
          <p:cNvSpPr/>
          <p:nvPr/>
        </p:nvSpPr>
        <p:spPr>
          <a:xfrm>
            <a:off x="3490125" y="1107061"/>
            <a:ext cx="4963955" cy="107695"/>
          </a:xfrm>
          <a:prstGeom prst="rect">
            <a:avLst/>
          </a:prstGeom>
          <a:solidFill>
            <a:srgbClr val="0070C0"/>
          </a:solidFill>
          <a:ln>
            <a:solidFill>
              <a:srgbClr val="0065B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3C2835-6A12-4421-BECE-7F8DB5CEF43E}"/>
              </a:ext>
            </a:extLst>
          </p:cNvPr>
          <p:cNvSpPr/>
          <p:nvPr/>
        </p:nvSpPr>
        <p:spPr>
          <a:xfrm>
            <a:off x="474009" y="573558"/>
            <a:ext cx="7172186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200" dirty="0"/>
              <a:t>Project S-curves (Manhours versus accomplishment) </a:t>
            </a:r>
          </a:p>
        </p:txBody>
      </p:sp>
      <p:pic>
        <p:nvPicPr>
          <p:cNvPr id="6" name="Picture 5" descr="A drawing of a cartoon character&#10;&#10;Description generated with very high confidence">
            <a:extLst>
              <a:ext uri="{FF2B5EF4-FFF2-40B4-BE49-F238E27FC236}">
                <a16:creationId xmlns:a16="http://schemas.microsoft.com/office/drawing/2014/main" id="{D2404CD0-7CE1-46C9-BDFC-BBCD170B4B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2256" y="3252989"/>
            <a:ext cx="1281112" cy="128111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54BDDE6-A55C-434D-A506-07B94130014E}"/>
              </a:ext>
            </a:extLst>
          </p:cNvPr>
          <p:cNvSpPr txBox="1"/>
          <p:nvPr/>
        </p:nvSpPr>
        <p:spPr>
          <a:xfrm>
            <a:off x="407074" y="2203247"/>
            <a:ext cx="6940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 is also a project management tool that tracks progress over time. It allows a quick visual to determine the project status from planned versus actual.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EAF6219-B8F9-4FB1-BDF9-1EF3FE9F82C1}"/>
              </a:ext>
            </a:extLst>
          </p:cNvPr>
          <p:cNvSpPr/>
          <p:nvPr/>
        </p:nvSpPr>
        <p:spPr>
          <a:xfrm rot="21094727">
            <a:off x="1336589" y="3278961"/>
            <a:ext cx="1202440" cy="105325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tx1"/>
                </a:solidFill>
              </a:rPr>
              <a:t>Planning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5F8868B-5F19-4225-9335-4615528C4C00}"/>
              </a:ext>
            </a:extLst>
          </p:cNvPr>
          <p:cNvSpPr/>
          <p:nvPr/>
        </p:nvSpPr>
        <p:spPr>
          <a:xfrm rot="21563610">
            <a:off x="3726925" y="3202837"/>
            <a:ext cx="1186260" cy="112188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/>
              <a:t>Monitoring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3387089-6C4E-44E0-B264-FF9DDEF96C12}"/>
              </a:ext>
            </a:extLst>
          </p:cNvPr>
          <p:cNvSpPr/>
          <p:nvPr/>
        </p:nvSpPr>
        <p:spPr>
          <a:xfrm rot="764373">
            <a:off x="6156570" y="3305104"/>
            <a:ext cx="1219188" cy="106545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/>
              <a:t>Execution</a:t>
            </a:r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C9F5D4DF-1C7F-4D43-9974-F1FAE4D19823}"/>
              </a:ext>
            </a:extLst>
          </p:cNvPr>
          <p:cNvSpPr/>
          <p:nvPr/>
        </p:nvSpPr>
        <p:spPr>
          <a:xfrm rot="21563610">
            <a:off x="754134" y="3549003"/>
            <a:ext cx="844952" cy="286404"/>
          </a:xfrm>
          <a:prstGeom prst="homePlat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/>
              <a:t>1st</a:t>
            </a:r>
          </a:p>
        </p:txBody>
      </p:sp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76ABA8D2-5D7F-4168-9B1D-BA3BE3E3B578}"/>
              </a:ext>
            </a:extLst>
          </p:cNvPr>
          <p:cNvSpPr/>
          <p:nvPr/>
        </p:nvSpPr>
        <p:spPr>
          <a:xfrm rot="21563610">
            <a:off x="3009126" y="3443843"/>
            <a:ext cx="844952" cy="286404"/>
          </a:xfrm>
          <a:prstGeom prst="homePlat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tx1"/>
                </a:solidFill>
              </a:rPr>
              <a:t>2nd</a:t>
            </a:r>
          </a:p>
        </p:txBody>
      </p:sp>
      <p:sp>
        <p:nvSpPr>
          <p:cNvPr id="24" name="Arrow: Pentagon 23">
            <a:extLst>
              <a:ext uri="{FF2B5EF4-FFF2-40B4-BE49-F238E27FC236}">
                <a16:creationId xmlns:a16="http://schemas.microsoft.com/office/drawing/2014/main" id="{E33CEE7B-8677-46E6-BFB6-961AA3751F5D}"/>
              </a:ext>
            </a:extLst>
          </p:cNvPr>
          <p:cNvSpPr/>
          <p:nvPr/>
        </p:nvSpPr>
        <p:spPr>
          <a:xfrm rot="21563610">
            <a:off x="5607963" y="3416945"/>
            <a:ext cx="844952" cy="286404"/>
          </a:xfrm>
          <a:prstGeom prst="homePlat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/>
              <a:t>3rd</a:t>
            </a:r>
          </a:p>
        </p:txBody>
      </p:sp>
      <p:sp>
        <p:nvSpPr>
          <p:cNvPr id="19" name="Arrow: Curved Down 18">
            <a:extLst>
              <a:ext uri="{FF2B5EF4-FFF2-40B4-BE49-F238E27FC236}">
                <a16:creationId xmlns:a16="http://schemas.microsoft.com/office/drawing/2014/main" id="{4405ECFC-8DCB-4FFB-AEEA-76A19D51B7A8}"/>
              </a:ext>
            </a:extLst>
          </p:cNvPr>
          <p:cNvSpPr/>
          <p:nvPr/>
        </p:nvSpPr>
        <p:spPr>
          <a:xfrm rot="10763610">
            <a:off x="4921214" y="4286390"/>
            <a:ext cx="1034958" cy="406944"/>
          </a:xfrm>
          <a:prstGeom prst="curvedDownArrow">
            <a:avLst>
              <a:gd name="adj1" fmla="val 45769"/>
              <a:gd name="adj2" fmla="val 96405"/>
              <a:gd name="adj3" fmla="val 6445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7FAF1C6-77DE-4575-97E4-81D7D7B536BD}"/>
              </a:ext>
            </a:extLst>
          </p:cNvPr>
          <p:cNvSpPr txBox="1"/>
          <p:nvPr/>
        </p:nvSpPr>
        <p:spPr>
          <a:xfrm>
            <a:off x="425635" y="1382195"/>
            <a:ext cx="6940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 s-curve is a graphical representation of the cumulative work effort, or a subset of the work effort.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4B26E6-A5F2-4B0E-B5B8-0E5FFBB0C6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330763">
            <a:off x="7023387" y="1881444"/>
            <a:ext cx="2052941" cy="765396"/>
          </a:xfrm>
          <a:prstGeom prst="rect">
            <a:avLst/>
          </a:prstGeom>
        </p:spPr>
      </p:pic>
      <p:pic>
        <p:nvPicPr>
          <p:cNvPr id="4" name="slide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83521" y="42293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975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75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25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25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90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20" grpId="0" animBg="1"/>
      <p:bldP spid="11" grpId="0"/>
      <p:bldP spid="22" grpId="0"/>
      <p:bldP spid="16" grpId="0" animBg="1"/>
      <p:bldP spid="17" grpId="0" animBg="1"/>
      <p:bldP spid="18" grpId="0" animBg="1"/>
      <p:bldP spid="2" grpId="0" animBg="1"/>
      <p:bldP spid="23" grpId="0" animBg="1"/>
      <p:bldP spid="24" grpId="0" animBg="1"/>
      <p:bldP spid="19" grpId="0" animBg="1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F8B2DAA-208B-41A1-909D-A67348A0CE2B}"/>
              </a:ext>
            </a:extLst>
          </p:cNvPr>
          <p:cNvSpPr/>
          <p:nvPr/>
        </p:nvSpPr>
        <p:spPr>
          <a:xfrm>
            <a:off x="388283" y="364153"/>
            <a:ext cx="4152900" cy="114300"/>
          </a:xfrm>
          <a:prstGeom prst="rect">
            <a:avLst/>
          </a:prstGeom>
          <a:solidFill>
            <a:srgbClr val="0070C0"/>
          </a:solidFill>
          <a:ln>
            <a:solidFill>
              <a:srgbClr val="0065B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F580D7-26F5-4371-95C2-E97D05D88705}"/>
              </a:ext>
            </a:extLst>
          </p:cNvPr>
          <p:cNvSpPr/>
          <p:nvPr/>
        </p:nvSpPr>
        <p:spPr>
          <a:xfrm>
            <a:off x="3490125" y="1107061"/>
            <a:ext cx="4963955" cy="107695"/>
          </a:xfrm>
          <a:prstGeom prst="rect">
            <a:avLst/>
          </a:prstGeom>
          <a:solidFill>
            <a:srgbClr val="0070C0"/>
          </a:solidFill>
          <a:ln>
            <a:solidFill>
              <a:srgbClr val="0065B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3C2835-6A12-4421-BECE-7F8DB5CEF43E}"/>
              </a:ext>
            </a:extLst>
          </p:cNvPr>
          <p:cNvSpPr/>
          <p:nvPr/>
        </p:nvSpPr>
        <p:spPr>
          <a:xfrm>
            <a:off x="474009" y="573558"/>
            <a:ext cx="7172186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200" dirty="0"/>
              <a:t>Projects Accomplishment Summary</a:t>
            </a:r>
          </a:p>
        </p:txBody>
      </p:sp>
      <p:pic>
        <p:nvPicPr>
          <p:cNvPr id="5" name="Picture 5" descr="Table&#10;&#10;Description automatically generated">
            <a:extLst>
              <a:ext uri="{FF2B5EF4-FFF2-40B4-BE49-F238E27FC236}">
                <a16:creationId xmlns:a16="http://schemas.microsoft.com/office/drawing/2014/main" id="{AEF9B95A-4462-4308-CB97-8A049C513F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1376492"/>
            <a:ext cx="8085137" cy="3033453"/>
          </a:xfrm>
          <a:prstGeom prst="rect">
            <a:avLst/>
          </a:prstGeom>
        </p:spPr>
      </p:pic>
      <p:pic>
        <p:nvPicPr>
          <p:cNvPr id="2" name="slide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0" y="41051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7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5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20" grpId="0" animBg="1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F8B2DAA-208B-41A1-909D-A67348A0CE2B}"/>
              </a:ext>
            </a:extLst>
          </p:cNvPr>
          <p:cNvSpPr/>
          <p:nvPr/>
        </p:nvSpPr>
        <p:spPr>
          <a:xfrm>
            <a:off x="388283" y="364153"/>
            <a:ext cx="4152900" cy="114300"/>
          </a:xfrm>
          <a:prstGeom prst="rect">
            <a:avLst/>
          </a:prstGeom>
          <a:solidFill>
            <a:srgbClr val="0070C0"/>
          </a:solidFill>
          <a:ln>
            <a:solidFill>
              <a:srgbClr val="0065B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F580D7-26F5-4371-95C2-E97D05D88705}"/>
              </a:ext>
            </a:extLst>
          </p:cNvPr>
          <p:cNvSpPr/>
          <p:nvPr/>
        </p:nvSpPr>
        <p:spPr>
          <a:xfrm>
            <a:off x="3490125" y="1107061"/>
            <a:ext cx="4963955" cy="107695"/>
          </a:xfrm>
          <a:prstGeom prst="rect">
            <a:avLst/>
          </a:prstGeom>
          <a:solidFill>
            <a:srgbClr val="0070C0"/>
          </a:solidFill>
          <a:ln>
            <a:solidFill>
              <a:srgbClr val="0065B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3C2835-6A12-4421-BECE-7F8DB5CEF43E}"/>
              </a:ext>
            </a:extLst>
          </p:cNvPr>
          <p:cNvSpPr/>
          <p:nvPr/>
        </p:nvSpPr>
        <p:spPr>
          <a:xfrm>
            <a:off x="474009" y="573558"/>
            <a:ext cx="7172186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200" dirty="0"/>
              <a:t>Project S-curves (Manhours and Manpower Efficiency)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842760-7FA0-3605-8B63-463D2AB6C7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009" y="1838325"/>
            <a:ext cx="8349264" cy="23696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177EF8-4401-2C15-4105-A7A7B0968B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415" y="1407731"/>
            <a:ext cx="2293819" cy="1470787"/>
          </a:xfrm>
          <a:prstGeom prst="rect">
            <a:avLst/>
          </a:prstGeom>
        </p:spPr>
      </p:pic>
      <p:pic>
        <p:nvPicPr>
          <p:cNvPr id="2" name="slide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0" y="41158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5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89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20" grpId="0" animBg="1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F8B2DAA-208B-41A1-909D-A67348A0CE2B}"/>
              </a:ext>
            </a:extLst>
          </p:cNvPr>
          <p:cNvSpPr/>
          <p:nvPr/>
        </p:nvSpPr>
        <p:spPr>
          <a:xfrm>
            <a:off x="388283" y="364153"/>
            <a:ext cx="4152900" cy="114300"/>
          </a:xfrm>
          <a:prstGeom prst="rect">
            <a:avLst/>
          </a:prstGeom>
          <a:solidFill>
            <a:srgbClr val="0070C0"/>
          </a:solidFill>
          <a:ln>
            <a:solidFill>
              <a:srgbClr val="0065B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F580D7-26F5-4371-95C2-E97D05D88705}"/>
              </a:ext>
            </a:extLst>
          </p:cNvPr>
          <p:cNvSpPr/>
          <p:nvPr/>
        </p:nvSpPr>
        <p:spPr>
          <a:xfrm>
            <a:off x="3490125" y="1107061"/>
            <a:ext cx="4963955" cy="107695"/>
          </a:xfrm>
          <a:prstGeom prst="rect">
            <a:avLst/>
          </a:prstGeom>
          <a:solidFill>
            <a:srgbClr val="0070C0"/>
          </a:solidFill>
          <a:ln>
            <a:solidFill>
              <a:srgbClr val="0065B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3C2835-6A12-4421-BECE-7F8DB5CEF43E}"/>
              </a:ext>
            </a:extLst>
          </p:cNvPr>
          <p:cNvSpPr/>
          <p:nvPr/>
        </p:nvSpPr>
        <p:spPr>
          <a:xfrm>
            <a:off x="474009" y="573558"/>
            <a:ext cx="7172186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200" dirty="0"/>
              <a:t>Project S-curves (Accomplishment Efficiency)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AF8BA2-8287-1E99-311A-4F32060C37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666" y="1407368"/>
            <a:ext cx="8736667" cy="2747472"/>
          </a:xfrm>
          <a:prstGeom prst="rect">
            <a:avLst/>
          </a:prstGeom>
        </p:spPr>
      </p:pic>
      <p:pic>
        <p:nvPicPr>
          <p:cNvPr id="2" name="slide 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0" y="43771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78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32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20" grpId="0" animBg="1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orsspac_Logo.eps">
            <a:extLst>
              <a:ext uri="{FF2B5EF4-FFF2-40B4-BE49-F238E27FC236}">
                <a16:creationId xmlns:a16="http://schemas.microsoft.com/office/drawing/2014/main" id="{07B4A593-62FA-429C-80C2-DBABAAC3C7CC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7381463" y="262437"/>
            <a:ext cx="1485395" cy="514069"/>
          </a:xfrm>
          <a:prstGeom prst="rect">
            <a:avLst/>
          </a:prstGeom>
        </p:spPr>
      </p:pic>
      <p:pic>
        <p:nvPicPr>
          <p:cNvPr id="8" name="Picture 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03A769B-BE14-4C5B-AB51-9A8F3A4A81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142" y="672043"/>
            <a:ext cx="8081318" cy="4209020"/>
          </a:xfrm>
          <a:prstGeom prst="rect">
            <a:avLst/>
          </a:prstGeom>
        </p:spPr>
      </p:pic>
      <p:pic>
        <p:nvPicPr>
          <p:cNvPr id="4" name="slide 28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44000" y="431486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9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Isosceles Triangle 18"/>
          <p:cNvSpPr/>
          <p:nvPr/>
        </p:nvSpPr>
        <p:spPr>
          <a:xfrm rot="5400000">
            <a:off x="737546" y="385517"/>
            <a:ext cx="910591" cy="628650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350" dirty="0">
              <a:highlight>
                <a:srgbClr val="008000"/>
              </a:highlight>
            </a:endParaRPr>
          </a:p>
        </p:txBody>
      </p:sp>
      <p:sp>
        <p:nvSpPr>
          <p:cNvPr id="20" name="Pentagon 5"/>
          <p:cNvSpPr/>
          <p:nvPr/>
        </p:nvSpPr>
        <p:spPr>
          <a:xfrm rot="10800000">
            <a:off x="1107777" y="387142"/>
            <a:ext cx="7206491" cy="644205"/>
          </a:xfrm>
          <a:custGeom>
            <a:avLst/>
            <a:gdLst>
              <a:gd name="connsiteX0" fmla="*/ 0 w 4038600"/>
              <a:gd name="connsiteY0" fmla="*/ 0 h 779395"/>
              <a:gd name="connsiteX1" fmla="*/ 3648903 w 4038600"/>
              <a:gd name="connsiteY1" fmla="*/ 0 h 779395"/>
              <a:gd name="connsiteX2" fmla="*/ 4038600 w 4038600"/>
              <a:gd name="connsiteY2" fmla="*/ 389698 h 779395"/>
              <a:gd name="connsiteX3" fmla="*/ 3648903 w 4038600"/>
              <a:gd name="connsiteY3" fmla="*/ 779395 h 779395"/>
              <a:gd name="connsiteX4" fmla="*/ 0 w 4038600"/>
              <a:gd name="connsiteY4" fmla="*/ 779395 h 779395"/>
              <a:gd name="connsiteX5" fmla="*/ 0 w 4038600"/>
              <a:gd name="connsiteY5" fmla="*/ 0 h 779395"/>
              <a:gd name="connsiteX0" fmla="*/ 0 w 3648903"/>
              <a:gd name="connsiteY0" fmla="*/ 0 h 779395"/>
              <a:gd name="connsiteX1" fmla="*/ 3648903 w 3648903"/>
              <a:gd name="connsiteY1" fmla="*/ 0 h 779395"/>
              <a:gd name="connsiteX2" fmla="*/ 3322983 w 3648903"/>
              <a:gd name="connsiteY2" fmla="*/ 402950 h 779395"/>
              <a:gd name="connsiteX3" fmla="*/ 3648903 w 3648903"/>
              <a:gd name="connsiteY3" fmla="*/ 779395 h 779395"/>
              <a:gd name="connsiteX4" fmla="*/ 0 w 3648903"/>
              <a:gd name="connsiteY4" fmla="*/ 779395 h 779395"/>
              <a:gd name="connsiteX5" fmla="*/ 0 w 3648903"/>
              <a:gd name="connsiteY5" fmla="*/ 0 h 779395"/>
              <a:gd name="connsiteX0" fmla="*/ 0 w 3953703"/>
              <a:gd name="connsiteY0" fmla="*/ 0 h 779395"/>
              <a:gd name="connsiteX1" fmla="*/ 3953703 w 3953703"/>
              <a:gd name="connsiteY1" fmla="*/ 0 h 779395"/>
              <a:gd name="connsiteX2" fmla="*/ 3322983 w 3953703"/>
              <a:gd name="connsiteY2" fmla="*/ 402950 h 779395"/>
              <a:gd name="connsiteX3" fmla="*/ 3648903 w 3953703"/>
              <a:gd name="connsiteY3" fmla="*/ 779395 h 779395"/>
              <a:gd name="connsiteX4" fmla="*/ 0 w 3953703"/>
              <a:gd name="connsiteY4" fmla="*/ 779395 h 779395"/>
              <a:gd name="connsiteX5" fmla="*/ 0 w 3953703"/>
              <a:gd name="connsiteY5" fmla="*/ 0 h 779395"/>
              <a:gd name="connsiteX0" fmla="*/ 0 w 4001328"/>
              <a:gd name="connsiteY0" fmla="*/ 2378 h 781773"/>
              <a:gd name="connsiteX1" fmla="*/ 4001328 w 4001328"/>
              <a:gd name="connsiteY1" fmla="*/ 0 h 781773"/>
              <a:gd name="connsiteX2" fmla="*/ 3322983 w 4001328"/>
              <a:gd name="connsiteY2" fmla="*/ 405328 h 781773"/>
              <a:gd name="connsiteX3" fmla="*/ 3648903 w 4001328"/>
              <a:gd name="connsiteY3" fmla="*/ 781773 h 781773"/>
              <a:gd name="connsiteX4" fmla="*/ 0 w 4001328"/>
              <a:gd name="connsiteY4" fmla="*/ 781773 h 781773"/>
              <a:gd name="connsiteX5" fmla="*/ 0 w 4001328"/>
              <a:gd name="connsiteY5" fmla="*/ 2378 h 781773"/>
              <a:gd name="connsiteX0" fmla="*/ 0 w 4001328"/>
              <a:gd name="connsiteY0" fmla="*/ 2378 h 781773"/>
              <a:gd name="connsiteX1" fmla="*/ 4001328 w 4001328"/>
              <a:gd name="connsiteY1" fmla="*/ 0 h 781773"/>
              <a:gd name="connsiteX2" fmla="*/ 3322983 w 4001328"/>
              <a:gd name="connsiteY2" fmla="*/ 405328 h 781773"/>
              <a:gd name="connsiteX3" fmla="*/ 3956878 w 4001328"/>
              <a:gd name="connsiteY3" fmla="*/ 779395 h 781773"/>
              <a:gd name="connsiteX4" fmla="*/ 0 w 4001328"/>
              <a:gd name="connsiteY4" fmla="*/ 781773 h 781773"/>
              <a:gd name="connsiteX5" fmla="*/ 0 w 4001328"/>
              <a:gd name="connsiteY5" fmla="*/ 2378 h 781773"/>
              <a:gd name="connsiteX0" fmla="*/ 0 w 4001328"/>
              <a:gd name="connsiteY0" fmla="*/ 2378 h 781773"/>
              <a:gd name="connsiteX1" fmla="*/ 4001328 w 4001328"/>
              <a:gd name="connsiteY1" fmla="*/ 0 h 781773"/>
              <a:gd name="connsiteX2" fmla="*/ 3322983 w 4001328"/>
              <a:gd name="connsiteY2" fmla="*/ 393439 h 781773"/>
              <a:gd name="connsiteX3" fmla="*/ 3956878 w 4001328"/>
              <a:gd name="connsiteY3" fmla="*/ 779395 h 781773"/>
              <a:gd name="connsiteX4" fmla="*/ 0 w 4001328"/>
              <a:gd name="connsiteY4" fmla="*/ 781773 h 781773"/>
              <a:gd name="connsiteX5" fmla="*/ 0 w 4001328"/>
              <a:gd name="connsiteY5" fmla="*/ 2378 h 781773"/>
              <a:gd name="connsiteX0" fmla="*/ 0 w 4001328"/>
              <a:gd name="connsiteY0" fmla="*/ 2378 h 781773"/>
              <a:gd name="connsiteX1" fmla="*/ 4001328 w 4001328"/>
              <a:gd name="connsiteY1" fmla="*/ 0 h 781773"/>
              <a:gd name="connsiteX2" fmla="*/ 3322983 w 4001328"/>
              <a:gd name="connsiteY2" fmla="*/ 393439 h 781773"/>
              <a:gd name="connsiteX3" fmla="*/ 3988628 w 4001328"/>
              <a:gd name="connsiteY3" fmla="*/ 779395 h 781773"/>
              <a:gd name="connsiteX4" fmla="*/ 0 w 4001328"/>
              <a:gd name="connsiteY4" fmla="*/ 781773 h 781773"/>
              <a:gd name="connsiteX5" fmla="*/ 0 w 4001328"/>
              <a:gd name="connsiteY5" fmla="*/ 2378 h 781773"/>
              <a:gd name="connsiteX0" fmla="*/ 0 w 4001328"/>
              <a:gd name="connsiteY0" fmla="*/ 2378 h 781773"/>
              <a:gd name="connsiteX1" fmla="*/ 4001328 w 4001328"/>
              <a:gd name="connsiteY1" fmla="*/ 0 h 781773"/>
              <a:gd name="connsiteX2" fmla="*/ 3322983 w 4001328"/>
              <a:gd name="connsiteY2" fmla="*/ 393439 h 781773"/>
              <a:gd name="connsiteX3" fmla="*/ 4001328 w 4001328"/>
              <a:gd name="connsiteY3" fmla="*/ 777017 h 781773"/>
              <a:gd name="connsiteX4" fmla="*/ 0 w 4001328"/>
              <a:gd name="connsiteY4" fmla="*/ 781773 h 781773"/>
              <a:gd name="connsiteX5" fmla="*/ 0 w 4001328"/>
              <a:gd name="connsiteY5" fmla="*/ 2378 h 781773"/>
              <a:gd name="connsiteX0" fmla="*/ 0 w 9553988"/>
              <a:gd name="connsiteY0" fmla="*/ 12302 h 781773"/>
              <a:gd name="connsiteX1" fmla="*/ 9553988 w 9553988"/>
              <a:gd name="connsiteY1" fmla="*/ 0 h 781773"/>
              <a:gd name="connsiteX2" fmla="*/ 8875643 w 9553988"/>
              <a:gd name="connsiteY2" fmla="*/ 393439 h 781773"/>
              <a:gd name="connsiteX3" fmla="*/ 9553988 w 9553988"/>
              <a:gd name="connsiteY3" fmla="*/ 777017 h 781773"/>
              <a:gd name="connsiteX4" fmla="*/ 5552660 w 9553988"/>
              <a:gd name="connsiteY4" fmla="*/ 781773 h 781773"/>
              <a:gd name="connsiteX5" fmla="*/ 0 w 9553988"/>
              <a:gd name="connsiteY5" fmla="*/ 12302 h 781773"/>
              <a:gd name="connsiteX0" fmla="*/ 1 w 9553989"/>
              <a:gd name="connsiteY0" fmla="*/ 12302 h 777017"/>
              <a:gd name="connsiteX1" fmla="*/ 9553989 w 9553989"/>
              <a:gd name="connsiteY1" fmla="*/ 0 h 777017"/>
              <a:gd name="connsiteX2" fmla="*/ 8875644 w 9553989"/>
              <a:gd name="connsiteY2" fmla="*/ 393439 h 777017"/>
              <a:gd name="connsiteX3" fmla="*/ 9553989 w 9553989"/>
              <a:gd name="connsiteY3" fmla="*/ 777017 h 777017"/>
              <a:gd name="connsiteX4" fmla="*/ 0 w 9553989"/>
              <a:gd name="connsiteY4" fmla="*/ 771848 h 777017"/>
              <a:gd name="connsiteX5" fmla="*/ 1 w 9553989"/>
              <a:gd name="connsiteY5" fmla="*/ 12302 h 777017"/>
              <a:gd name="connsiteX0" fmla="*/ 92766 w 9646754"/>
              <a:gd name="connsiteY0" fmla="*/ 12302 h 777017"/>
              <a:gd name="connsiteX1" fmla="*/ 9646754 w 9646754"/>
              <a:gd name="connsiteY1" fmla="*/ 0 h 777017"/>
              <a:gd name="connsiteX2" fmla="*/ 8968409 w 9646754"/>
              <a:gd name="connsiteY2" fmla="*/ 393439 h 777017"/>
              <a:gd name="connsiteX3" fmla="*/ 9646754 w 9646754"/>
              <a:gd name="connsiteY3" fmla="*/ 777017 h 777017"/>
              <a:gd name="connsiteX4" fmla="*/ 0 w 9646754"/>
              <a:gd name="connsiteY4" fmla="*/ 771848 h 777017"/>
              <a:gd name="connsiteX5" fmla="*/ 92766 w 9646754"/>
              <a:gd name="connsiteY5" fmla="*/ 12302 h 777017"/>
              <a:gd name="connsiteX0" fmla="*/ 54666 w 9608654"/>
              <a:gd name="connsiteY0" fmla="*/ 12302 h 777017"/>
              <a:gd name="connsiteX1" fmla="*/ 9608654 w 9608654"/>
              <a:gd name="connsiteY1" fmla="*/ 0 h 777017"/>
              <a:gd name="connsiteX2" fmla="*/ 8930309 w 9608654"/>
              <a:gd name="connsiteY2" fmla="*/ 393439 h 777017"/>
              <a:gd name="connsiteX3" fmla="*/ 9608654 w 9608654"/>
              <a:gd name="connsiteY3" fmla="*/ 777017 h 777017"/>
              <a:gd name="connsiteX4" fmla="*/ 0 w 9608654"/>
              <a:gd name="connsiteY4" fmla="*/ 775414 h 777017"/>
              <a:gd name="connsiteX5" fmla="*/ 54666 w 9608654"/>
              <a:gd name="connsiteY5" fmla="*/ 12302 h 777017"/>
              <a:gd name="connsiteX0" fmla="*/ 4660 w 9608654"/>
              <a:gd name="connsiteY0" fmla="*/ 10519 h 777017"/>
              <a:gd name="connsiteX1" fmla="*/ 9608654 w 9608654"/>
              <a:gd name="connsiteY1" fmla="*/ 0 h 777017"/>
              <a:gd name="connsiteX2" fmla="*/ 8930309 w 9608654"/>
              <a:gd name="connsiteY2" fmla="*/ 393439 h 777017"/>
              <a:gd name="connsiteX3" fmla="*/ 9608654 w 9608654"/>
              <a:gd name="connsiteY3" fmla="*/ 777017 h 777017"/>
              <a:gd name="connsiteX4" fmla="*/ 0 w 9608654"/>
              <a:gd name="connsiteY4" fmla="*/ 775414 h 777017"/>
              <a:gd name="connsiteX5" fmla="*/ 4660 w 9608654"/>
              <a:gd name="connsiteY5" fmla="*/ 10519 h 777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08654" h="777017">
                <a:moveTo>
                  <a:pt x="4660" y="10519"/>
                </a:moveTo>
                <a:lnTo>
                  <a:pt x="9608654" y="0"/>
                </a:lnTo>
                <a:lnTo>
                  <a:pt x="8930309" y="393439"/>
                </a:lnTo>
                <a:lnTo>
                  <a:pt x="9608654" y="777017"/>
                </a:lnTo>
                <a:lnTo>
                  <a:pt x="0" y="775414"/>
                </a:lnTo>
                <a:cubicBezTo>
                  <a:pt x="0" y="522232"/>
                  <a:pt x="4660" y="263701"/>
                  <a:pt x="4660" y="1051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350" dirty="0"/>
          </a:p>
        </p:txBody>
      </p:sp>
      <p:sp>
        <p:nvSpPr>
          <p:cNvPr id="21" name="TextBox 20"/>
          <p:cNvSpPr txBox="1"/>
          <p:nvPr/>
        </p:nvSpPr>
        <p:spPr>
          <a:xfrm>
            <a:off x="1650704" y="423352"/>
            <a:ext cx="36004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3300" dirty="0">
                <a:solidFill>
                  <a:schemeClr val="bg1"/>
                </a:solidFill>
              </a:rPr>
              <a:t>Training Objective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9A1053-A434-45D3-9D71-AB2F045AF4ED}"/>
              </a:ext>
            </a:extLst>
          </p:cNvPr>
          <p:cNvSpPr txBox="1"/>
          <p:nvPr/>
        </p:nvSpPr>
        <p:spPr>
          <a:xfrm>
            <a:off x="531613" y="1409605"/>
            <a:ext cx="8080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As core member of the team – to lead the team towards achieving projects </a:t>
            </a:r>
            <a:r>
              <a:rPr lang="en-US" sz="2000" b="1" u="sng" dirty="0">
                <a:solidFill>
                  <a:srgbClr val="0000FF"/>
                </a:solidFill>
              </a:rPr>
              <a:t>GOALS</a:t>
            </a:r>
            <a:r>
              <a:rPr lang="en-US" sz="2000" dirty="0"/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E85D2D-A66D-4EF5-B58D-279784CEABD0}"/>
              </a:ext>
            </a:extLst>
          </p:cNvPr>
          <p:cNvSpPr txBox="1"/>
          <p:nvPr/>
        </p:nvSpPr>
        <p:spPr>
          <a:xfrm>
            <a:off x="917039" y="2409700"/>
            <a:ext cx="46762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- Finish the project within the scheduled timetable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530DBE4-4C79-4535-AC3D-D64B3FEBDA2D}"/>
              </a:ext>
            </a:extLst>
          </p:cNvPr>
          <p:cNvSpPr txBox="1"/>
          <p:nvPr/>
        </p:nvSpPr>
        <p:spPr>
          <a:xfrm>
            <a:off x="912231" y="2885320"/>
            <a:ext cx="44710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- Finish the project within the scheduled budget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D587B8-D67C-4659-9C97-35EFC81B3C51}"/>
              </a:ext>
            </a:extLst>
          </p:cNvPr>
          <p:cNvSpPr txBox="1"/>
          <p:nvPr/>
        </p:nvSpPr>
        <p:spPr>
          <a:xfrm>
            <a:off x="907234" y="3407240"/>
            <a:ext cx="41985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- Finish the project within the level of Quality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14A8368-634D-436F-B3A1-876FBE490D7B}"/>
              </a:ext>
            </a:extLst>
          </p:cNvPr>
          <p:cNvSpPr txBox="1"/>
          <p:nvPr/>
        </p:nvSpPr>
        <p:spPr>
          <a:xfrm>
            <a:off x="896037" y="3835564"/>
            <a:ext cx="50674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- Complete the project according to client requirement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857066-76E8-4B80-ABA6-87BB4BF90921}"/>
              </a:ext>
            </a:extLst>
          </p:cNvPr>
          <p:cNvSpPr txBox="1"/>
          <p:nvPr/>
        </p:nvSpPr>
        <p:spPr>
          <a:xfrm>
            <a:off x="886259" y="4297370"/>
            <a:ext cx="3583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- Handover the project without slip-up</a:t>
            </a:r>
          </a:p>
        </p:txBody>
      </p:sp>
      <p:pic>
        <p:nvPicPr>
          <p:cNvPr id="2" name="slide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0" y="433112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8557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44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21" grpId="0"/>
      <p:bldP spid="3" grpId="0"/>
      <p:bldP spid="16" grpId="0"/>
      <p:bldP spid="28" grpId="0"/>
      <p:bldP spid="29" grpId="0"/>
      <p:bldP spid="30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/>
          <p:cNvSpPr/>
          <p:nvPr/>
        </p:nvSpPr>
        <p:spPr>
          <a:xfrm rot="16200000">
            <a:off x="8003665" y="295537"/>
            <a:ext cx="566169" cy="666749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350"/>
          </a:p>
        </p:txBody>
      </p:sp>
      <p:sp>
        <p:nvSpPr>
          <p:cNvPr id="6" name="Pentagon 5"/>
          <p:cNvSpPr/>
          <p:nvPr/>
        </p:nvSpPr>
        <p:spPr>
          <a:xfrm>
            <a:off x="390525" y="367282"/>
            <a:ext cx="8023498" cy="496176"/>
          </a:xfrm>
          <a:custGeom>
            <a:avLst/>
            <a:gdLst>
              <a:gd name="connsiteX0" fmla="*/ 0 w 4038600"/>
              <a:gd name="connsiteY0" fmla="*/ 0 h 779395"/>
              <a:gd name="connsiteX1" fmla="*/ 3648903 w 4038600"/>
              <a:gd name="connsiteY1" fmla="*/ 0 h 779395"/>
              <a:gd name="connsiteX2" fmla="*/ 4038600 w 4038600"/>
              <a:gd name="connsiteY2" fmla="*/ 389698 h 779395"/>
              <a:gd name="connsiteX3" fmla="*/ 3648903 w 4038600"/>
              <a:gd name="connsiteY3" fmla="*/ 779395 h 779395"/>
              <a:gd name="connsiteX4" fmla="*/ 0 w 4038600"/>
              <a:gd name="connsiteY4" fmla="*/ 779395 h 779395"/>
              <a:gd name="connsiteX5" fmla="*/ 0 w 4038600"/>
              <a:gd name="connsiteY5" fmla="*/ 0 h 779395"/>
              <a:gd name="connsiteX0" fmla="*/ 0 w 3648903"/>
              <a:gd name="connsiteY0" fmla="*/ 0 h 779395"/>
              <a:gd name="connsiteX1" fmla="*/ 3648903 w 3648903"/>
              <a:gd name="connsiteY1" fmla="*/ 0 h 779395"/>
              <a:gd name="connsiteX2" fmla="*/ 3322983 w 3648903"/>
              <a:gd name="connsiteY2" fmla="*/ 402950 h 779395"/>
              <a:gd name="connsiteX3" fmla="*/ 3648903 w 3648903"/>
              <a:gd name="connsiteY3" fmla="*/ 779395 h 779395"/>
              <a:gd name="connsiteX4" fmla="*/ 0 w 3648903"/>
              <a:gd name="connsiteY4" fmla="*/ 779395 h 779395"/>
              <a:gd name="connsiteX5" fmla="*/ 0 w 3648903"/>
              <a:gd name="connsiteY5" fmla="*/ 0 h 779395"/>
              <a:gd name="connsiteX0" fmla="*/ 0 w 3953703"/>
              <a:gd name="connsiteY0" fmla="*/ 0 h 779395"/>
              <a:gd name="connsiteX1" fmla="*/ 3953703 w 3953703"/>
              <a:gd name="connsiteY1" fmla="*/ 0 h 779395"/>
              <a:gd name="connsiteX2" fmla="*/ 3322983 w 3953703"/>
              <a:gd name="connsiteY2" fmla="*/ 402950 h 779395"/>
              <a:gd name="connsiteX3" fmla="*/ 3648903 w 3953703"/>
              <a:gd name="connsiteY3" fmla="*/ 779395 h 779395"/>
              <a:gd name="connsiteX4" fmla="*/ 0 w 3953703"/>
              <a:gd name="connsiteY4" fmla="*/ 779395 h 779395"/>
              <a:gd name="connsiteX5" fmla="*/ 0 w 3953703"/>
              <a:gd name="connsiteY5" fmla="*/ 0 h 779395"/>
              <a:gd name="connsiteX0" fmla="*/ 0 w 4001328"/>
              <a:gd name="connsiteY0" fmla="*/ 2378 h 781773"/>
              <a:gd name="connsiteX1" fmla="*/ 4001328 w 4001328"/>
              <a:gd name="connsiteY1" fmla="*/ 0 h 781773"/>
              <a:gd name="connsiteX2" fmla="*/ 3322983 w 4001328"/>
              <a:gd name="connsiteY2" fmla="*/ 405328 h 781773"/>
              <a:gd name="connsiteX3" fmla="*/ 3648903 w 4001328"/>
              <a:gd name="connsiteY3" fmla="*/ 781773 h 781773"/>
              <a:gd name="connsiteX4" fmla="*/ 0 w 4001328"/>
              <a:gd name="connsiteY4" fmla="*/ 781773 h 781773"/>
              <a:gd name="connsiteX5" fmla="*/ 0 w 4001328"/>
              <a:gd name="connsiteY5" fmla="*/ 2378 h 781773"/>
              <a:gd name="connsiteX0" fmla="*/ 0 w 4001328"/>
              <a:gd name="connsiteY0" fmla="*/ 2378 h 781773"/>
              <a:gd name="connsiteX1" fmla="*/ 4001328 w 4001328"/>
              <a:gd name="connsiteY1" fmla="*/ 0 h 781773"/>
              <a:gd name="connsiteX2" fmla="*/ 3322983 w 4001328"/>
              <a:gd name="connsiteY2" fmla="*/ 405328 h 781773"/>
              <a:gd name="connsiteX3" fmla="*/ 3956878 w 4001328"/>
              <a:gd name="connsiteY3" fmla="*/ 779395 h 781773"/>
              <a:gd name="connsiteX4" fmla="*/ 0 w 4001328"/>
              <a:gd name="connsiteY4" fmla="*/ 781773 h 781773"/>
              <a:gd name="connsiteX5" fmla="*/ 0 w 4001328"/>
              <a:gd name="connsiteY5" fmla="*/ 2378 h 781773"/>
              <a:gd name="connsiteX0" fmla="*/ 0 w 4001328"/>
              <a:gd name="connsiteY0" fmla="*/ 2378 h 781773"/>
              <a:gd name="connsiteX1" fmla="*/ 4001328 w 4001328"/>
              <a:gd name="connsiteY1" fmla="*/ 0 h 781773"/>
              <a:gd name="connsiteX2" fmla="*/ 3322983 w 4001328"/>
              <a:gd name="connsiteY2" fmla="*/ 393439 h 781773"/>
              <a:gd name="connsiteX3" fmla="*/ 3956878 w 4001328"/>
              <a:gd name="connsiteY3" fmla="*/ 779395 h 781773"/>
              <a:gd name="connsiteX4" fmla="*/ 0 w 4001328"/>
              <a:gd name="connsiteY4" fmla="*/ 781773 h 781773"/>
              <a:gd name="connsiteX5" fmla="*/ 0 w 4001328"/>
              <a:gd name="connsiteY5" fmla="*/ 2378 h 781773"/>
              <a:gd name="connsiteX0" fmla="*/ 0 w 4001328"/>
              <a:gd name="connsiteY0" fmla="*/ 2378 h 781773"/>
              <a:gd name="connsiteX1" fmla="*/ 4001328 w 4001328"/>
              <a:gd name="connsiteY1" fmla="*/ 0 h 781773"/>
              <a:gd name="connsiteX2" fmla="*/ 3322983 w 4001328"/>
              <a:gd name="connsiteY2" fmla="*/ 393439 h 781773"/>
              <a:gd name="connsiteX3" fmla="*/ 3988628 w 4001328"/>
              <a:gd name="connsiteY3" fmla="*/ 779395 h 781773"/>
              <a:gd name="connsiteX4" fmla="*/ 0 w 4001328"/>
              <a:gd name="connsiteY4" fmla="*/ 781773 h 781773"/>
              <a:gd name="connsiteX5" fmla="*/ 0 w 4001328"/>
              <a:gd name="connsiteY5" fmla="*/ 2378 h 781773"/>
              <a:gd name="connsiteX0" fmla="*/ 0 w 4001328"/>
              <a:gd name="connsiteY0" fmla="*/ 2378 h 781773"/>
              <a:gd name="connsiteX1" fmla="*/ 4001328 w 4001328"/>
              <a:gd name="connsiteY1" fmla="*/ 0 h 781773"/>
              <a:gd name="connsiteX2" fmla="*/ 3322983 w 4001328"/>
              <a:gd name="connsiteY2" fmla="*/ 393439 h 781773"/>
              <a:gd name="connsiteX3" fmla="*/ 4001328 w 4001328"/>
              <a:gd name="connsiteY3" fmla="*/ 777017 h 781773"/>
              <a:gd name="connsiteX4" fmla="*/ 0 w 4001328"/>
              <a:gd name="connsiteY4" fmla="*/ 781773 h 781773"/>
              <a:gd name="connsiteX5" fmla="*/ 0 w 4001328"/>
              <a:gd name="connsiteY5" fmla="*/ 2378 h 781773"/>
              <a:gd name="connsiteX0" fmla="*/ 0 w 9553988"/>
              <a:gd name="connsiteY0" fmla="*/ 12302 h 781773"/>
              <a:gd name="connsiteX1" fmla="*/ 9553988 w 9553988"/>
              <a:gd name="connsiteY1" fmla="*/ 0 h 781773"/>
              <a:gd name="connsiteX2" fmla="*/ 8875643 w 9553988"/>
              <a:gd name="connsiteY2" fmla="*/ 393439 h 781773"/>
              <a:gd name="connsiteX3" fmla="*/ 9553988 w 9553988"/>
              <a:gd name="connsiteY3" fmla="*/ 777017 h 781773"/>
              <a:gd name="connsiteX4" fmla="*/ 5552660 w 9553988"/>
              <a:gd name="connsiteY4" fmla="*/ 781773 h 781773"/>
              <a:gd name="connsiteX5" fmla="*/ 0 w 9553988"/>
              <a:gd name="connsiteY5" fmla="*/ 12302 h 781773"/>
              <a:gd name="connsiteX0" fmla="*/ 1 w 9553989"/>
              <a:gd name="connsiteY0" fmla="*/ 12302 h 777017"/>
              <a:gd name="connsiteX1" fmla="*/ 9553989 w 9553989"/>
              <a:gd name="connsiteY1" fmla="*/ 0 h 777017"/>
              <a:gd name="connsiteX2" fmla="*/ 8875644 w 9553989"/>
              <a:gd name="connsiteY2" fmla="*/ 393439 h 777017"/>
              <a:gd name="connsiteX3" fmla="*/ 9553989 w 9553989"/>
              <a:gd name="connsiteY3" fmla="*/ 777017 h 777017"/>
              <a:gd name="connsiteX4" fmla="*/ 0 w 9553989"/>
              <a:gd name="connsiteY4" fmla="*/ 771848 h 777017"/>
              <a:gd name="connsiteX5" fmla="*/ 1 w 9553989"/>
              <a:gd name="connsiteY5" fmla="*/ 12302 h 777017"/>
              <a:gd name="connsiteX0" fmla="*/ 92766 w 9646754"/>
              <a:gd name="connsiteY0" fmla="*/ 12302 h 777017"/>
              <a:gd name="connsiteX1" fmla="*/ 9646754 w 9646754"/>
              <a:gd name="connsiteY1" fmla="*/ 0 h 777017"/>
              <a:gd name="connsiteX2" fmla="*/ 8968409 w 9646754"/>
              <a:gd name="connsiteY2" fmla="*/ 393439 h 777017"/>
              <a:gd name="connsiteX3" fmla="*/ 9646754 w 9646754"/>
              <a:gd name="connsiteY3" fmla="*/ 777017 h 777017"/>
              <a:gd name="connsiteX4" fmla="*/ 0 w 9646754"/>
              <a:gd name="connsiteY4" fmla="*/ 771848 h 777017"/>
              <a:gd name="connsiteX5" fmla="*/ 92766 w 9646754"/>
              <a:gd name="connsiteY5" fmla="*/ 12302 h 777017"/>
              <a:gd name="connsiteX0" fmla="*/ 54666 w 9608654"/>
              <a:gd name="connsiteY0" fmla="*/ 12302 h 777017"/>
              <a:gd name="connsiteX1" fmla="*/ 9608654 w 9608654"/>
              <a:gd name="connsiteY1" fmla="*/ 0 h 777017"/>
              <a:gd name="connsiteX2" fmla="*/ 8930309 w 9608654"/>
              <a:gd name="connsiteY2" fmla="*/ 393439 h 777017"/>
              <a:gd name="connsiteX3" fmla="*/ 9608654 w 9608654"/>
              <a:gd name="connsiteY3" fmla="*/ 777017 h 777017"/>
              <a:gd name="connsiteX4" fmla="*/ 0 w 9608654"/>
              <a:gd name="connsiteY4" fmla="*/ 775414 h 777017"/>
              <a:gd name="connsiteX5" fmla="*/ 54666 w 9608654"/>
              <a:gd name="connsiteY5" fmla="*/ 12302 h 777017"/>
              <a:gd name="connsiteX0" fmla="*/ 4660 w 9608654"/>
              <a:gd name="connsiteY0" fmla="*/ 10519 h 777017"/>
              <a:gd name="connsiteX1" fmla="*/ 9608654 w 9608654"/>
              <a:gd name="connsiteY1" fmla="*/ 0 h 777017"/>
              <a:gd name="connsiteX2" fmla="*/ 8930309 w 9608654"/>
              <a:gd name="connsiteY2" fmla="*/ 393439 h 777017"/>
              <a:gd name="connsiteX3" fmla="*/ 9608654 w 9608654"/>
              <a:gd name="connsiteY3" fmla="*/ 777017 h 777017"/>
              <a:gd name="connsiteX4" fmla="*/ 0 w 9608654"/>
              <a:gd name="connsiteY4" fmla="*/ 775414 h 777017"/>
              <a:gd name="connsiteX5" fmla="*/ 4660 w 9608654"/>
              <a:gd name="connsiteY5" fmla="*/ 10519 h 777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08654" h="777017">
                <a:moveTo>
                  <a:pt x="4660" y="10519"/>
                </a:moveTo>
                <a:lnTo>
                  <a:pt x="9608654" y="0"/>
                </a:lnTo>
                <a:lnTo>
                  <a:pt x="8930309" y="393439"/>
                </a:lnTo>
                <a:lnTo>
                  <a:pt x="9608654" y="777017"/>
                </a:lnTo>
                <a:lnTo>
                  <a:pt x="0" y="775414"/>
                </a:lnTo>
                <a:cubicBezTo>
                  <a:pt x="0" y="522232"/>
                  <a:pt x="4660" y="263701"/>
                  <a:pt x="4660" y="1051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2500" dirty="0"/>
              <a:t>ISTO PROCESS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70CD47-B2FD-40F9-9F81-6F3EBF9B6ADE}"/>
              </a:ext>
            </a:extLst>
          </p:cNvPr>
          <p:cNvSpPr txBox="1"/>
          <p:nvPr/>
        </p:nvSpPr>
        <p:spPr>
          <a:xfrm>
            <a:off x="390525" y="1035398"/>
            <a:ext cx="827510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/>
              <a:t>ISTO Process is the testing and commissioning documentation process to meet the requirements of the project with a certain T&amp;C scope.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7A9831-4ADA-42DE-8216-29C52543929A}"/>
              </a:ext>
            </a:extLst>
          </p:cNvPr>
          <p:cNvSpPr txBox="1"/>
          <p:nvPr/>
        </p:nvSpPr>
        <p:spPr>
          <a:xfrm>
            <a:off x="680799" y="3422603"/>
            <a:ext cx="28531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/>
              <a:t>ISTO Numbering system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269AB8-639C-4555-AB6E-A29D896E486B}"/>
              </a:ext>
            </a:extLst>
          </p:cNvPr>
          <p:cNvSpPr txBox="1"/>
          <p:nvPr/>
        </p:nvSpPr>
        <p:spPr>
          <a:xfrm>
            <a:off x="680799" y="3779431"/>
            <a:ext cx="23663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/>
              <a:t>Method Statements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6E5EE3-A0E9-42F9-B9AA-3047EE6DF0A6}"/>
              </a:ext>
            </a:extLst>
          </p:cNvPr>
          <p:cNvSpPr txBox="1"/>
          <p:nvPr/>
        </p:nvSpPr>
        <p:spPr>
          <a:xfrm>
            <a:off x="668560" y="4166958"/>
            <a:ext cx="1881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/>
              <a:t>Test Packages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838A92-97E5-4046-818E-4BC67D184930}"/>
              </a:ext>
            </a:extLst>
          </p:cNvPr>
          <p:cNvSpPr txBox="1"/>
          <p:nvPr/>
        </p:nvSpPr>
        <p:spPr>
          <a:xfrm>
            <a:off x="4017815" y="3440877"/>
            <a:ext cx="3929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/>
              <a:t>Operation and Maintenance Manual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2D7603-B6F0-4110-8F7D-9BEDD9A19CDE}"/>
              </a:ext>
            </a:extLst>
          </p:cNvPr>
          <p:cNvSpPr txBox="1"/>
          <p:nvPr/>
        </p:nvSpPr>
        <p:spPr>
          <a:xfrm>
            <a:off x="4007182" y="3832493"/>
            <a:ext cx="3211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/>
              <a:t>O&amp;M Training and Seminars</a:t>
            </a:r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1C3689D1-963A-4B2A-8147-7106A5175DC8}"/>
              </a:ext>
            </a:extLst>
          </p:cNvPr>
          <p:cNvSpPr/>
          <p:nvPr/>
        </p:nvSpPr>
        <p:spPr>
          <a:xfrm>
            <a:off x="1951608" y="1846333"/>
            <a:ext cx="5451379" cy="1316393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ISTO is a proprietary methodology of </a:t>
            </a:r>
            <a:r>
              <a:rPr lang="en-US" sz="1400" dirty="0" err="1">
                <a:solidFill>
                  <a:schemeClr val="tx1"/>
                </a:solidFill>
              </a:rPr>
              <a:t>Forsspac</a:t>
            </a:r>
            <a:r>
              <a:rPr lang="en-US" sz="1400" dirty="0">
                <a:solidFill>
                  <a:schemeClr val="tx1"/>
                </a:solidFill>
              </a:rPr>
              <a:t> for scheduling, monitoring, witnessing and turnover of MEPF system and services. This method aims to ensure that T&amp;C process is done and delivered properly</a:t>
            </a:r>
          </a:p>
        </p:txBody>
      </p:sp>
      <p:pic>
        <p:nvPicPr>
          <p:cNvPr id="7" name="slide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0" y="420071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438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75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75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75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75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81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10" grpId="0"/>
      <p:bldP spid="11" grpId="0"/>
      <p:bldP spid="12" grpId="0"/>
      <p:bldP spid="16" grpId="0"/>
      <p:bldP spid="17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/>
          <p:cNvSpPr/>
          <p:nvPr/>
        </p:nvSpPr>
        <p:spPr>
          <a:xfrm rot="16200000">
            <a:off x="8003665" y="295537"/>
            <a:ext cx="566169" cy="666749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350"/>
          </a:p>
        </p:txBody>
      </p:sp>
      <p:sp>
        <p:nvSpPr>
          <p:cNvPr id="6" name="Pentagon 5"/>
          <p:cNvSpPr/>
          <p:nvPr/>
        </p:nvSpPr>
        <p:spPr>
          <a:xfrm>
            <a:off x="422422" y="377483"/>
            <a:ext cx="8023498" cy="496176"/>
          </a:xfrm>
          <a:custGeom>
            <a:avLst/>
            <a:gdLst>
              <a:gd name="connsiteX0" fmla="*/ 0 w 4038600"/>
              <a:gd name="connsiteY0" fmla="*/ 0 h 779395"/>
              <a:gd name="connsiteX1" fmla="*/ 3648903 w 4038600"/>
              <a:gd name="connsiteY1" fmla="*/ 0 h 779395"/>
              <a:gd name="connsiteX2" fmla="*/ 4038600 w 4038600"/>
              <a:gd name="connsiteY2" fmla="*/ 389698 h 779395"/>
              <a:gd name="connsiteX3" fmla="*/ 3648903 w 4038600"/>
              <a:gd name="connsiteY3" fmla="*/ 779395 h 779395"/>
              <a:gd name="connsiteX4" fmla="*/ 0 w 4038600"/>
              <a:gd name="connsiteY4" fmla="*/ 779395 h 779395"/>
              <a:gd name="connsiteX5" fmla="*/ 0 w 4038600"/>
              <a:gd name="connsiteY5" fmla="*/ 0 h 779395"/>
              <a:gd name="connsiteX0" fmla="*/ 0 w 3648903"/>
              <a:gd name="connsiteY0" fmla="*/ 0 h 779395"/>
              <a:gd name="connsiteX1" fmla="*/ 3648903 w 3648903"/>
              <a:gd name="connsiteY1" fmla="*/ 0 h 779395"/>
              <a:gd name="connsiteX2" fmla="*/ 3322983 w 3648903"/>
              <a:gd name="connsiteY2" fmla="*/ 402950 h 779395"/>
              <a:gd name="connsiteX3" fmla="*/ 3648903 w 3648903"/>
              <a:gd name="connsiteY3" fmla="*/ 779395 h 779395"/>
              <a:gd name="connsiteX4" fmla="*/ 0 w 3648903"/>
              <a:gd name="connsiteY4" fmla="*/ 779395 h 779395"/>
              <a:gd name="connsiteX5" fmla="*/ 0 w 3648903"/>
              <a:gd name="connsiteY5" fmla="*/ 0 h 779395"/>
              <a:gd name="connsiteX0" fmla="*/ 0 w 3953703"/>
              <a:gd name="connsiteY0" fmla="*/ 0 h 779395"/>
              <a:gd name="connsiteX1" fmla="*/ 3953703 w 3953703"/>
              <a:gd name="connsiteY1" fmla="*/ 0 h 779395"/>
              <a:gd name="connsiteX2" fmla="*/ 3322983 w 3953703"/>
              <a:gd name="connsiteY2" fmla="*/ 402950 h 779395"/>
              <a:gd name="connsiteX3" fmla="*/ 3648903 w 3953703"/>
              <a:gd name="connsiteY3" fmla="*/ 779395 h 779395"/>
              <a:gd name="connsiteX4" fmla="*/ 0 w 3953703"/>
              <a:gd name="connsiteY4" fmla="*/ 779395 h 779395"/>
              <a:gd name="connsiteX5" fmla="*/ 0 w 3953703"/>
              <a:gd name="connsiteY5" fmla="*/ 0 h 779395"/>
              <a:gd name="connsiteX0" fmla="*/ 0 w 4001328"/>
              <a:gd name="connsiteY0" fmla="*/ 2378 h 781773"/>
              <a:gd name="connsiteX1" fmla="*/ 4001328 w 4001328"/>
              <a:gd name="connsiteY1" fmla="*/ 0 h 781773"/>
              <a:gd name="connsiteX2" fmla="*/ 3322983 w 4001328"/>
              <a:gd name="connsiteY2" fmla="*/ 405328 h 781773"/>
              <a:gd name="connsiteX3" fmla="*/ 3648903 w 4001328"/>
              <a:gd name="connsiteY3" fmla="*/ 781773 h 781773"/>
              <a:gd name="connsiteX4" fmla="*/ 0 w 4001328"/>
              <a:gd name="connsiteY4" fmla="*/ 781773 h 781773"/>
              <a:gd name="connsiteX5" fmla="*/ 0 w 4001328"/>
              <a:gd name="connsiteY5" fmla="*/ 2378 h 781773"/>
              <a:gd name="connsiteX0" fmla="*/ 0 w 4001328"/>
              <a:gd name="connsiteY0" fmla="*/ 2378 h 781773"/>
              <a:gd name="connsiteX1" fmla="*/ 4001328 w 4001328"/>
              <a:gd name="connsiteY1" fmla="*/ 0 h 781773"/>
              <a:gd name="connsiteX2" fmla="*/ 3322983 w 4001328"/>
              <a:gd name="connsiteY2" fmla="*/ 405328 h 781773"/>
              <a:gd name="connsiteX3" fmla="*/ 3956878 w 4001328"/>
              <a:gd name="connsiteY3" fmla="*/ 779395 h 781773"/>
              <a:gd name="connsiteX4" fmla="*/ 0 w 4001328"/>
              <a:gd name="connsiteY4" fmla="*/ 781773 h 781773"/>
              <a:gd name="connsiteX5" fmla="*/ 0 w 4001328"/>
              <a:gd name="connsiteY5" fmla="*/ 2378 h 781773"/>
              <a:gd name="connsiteX0" fmla="*/ 0 w 4001328"/>
              <a:gd name="connsiteY0" fmla="*/ 2378 h 781773"/>
              <a:gd name="connsiteX1" fmla="*/ 4001328 w 4001328"/>
              <a:gd name="connsiteY1" fmla="*/ 0 h 781773"/>
              <a:gd name="connsiteX2" fmla="*/ 3322983 w 4001328"/>
              <a:gd name="connsiteY2" fmla="*/ 393439 h 781773"/>
              <a:gd name="connsiteX3" fmla="*/ 3956878 w 4001328"/>
              <a:gd name="connsiteY3" fmla="*/ 779395 h 781773"/>
              <a:gd name="connsiteX4" fmla="*/ 0 w 4001328"/>
              <a:gd name="connsiteY4" fmla="*/ 781773 h 781773"/>
              <a:gd name="connsiteX5" fmla="*/ 0 w 4001328"/>
              <a:gd name="connsiteY5" fmla="*/ 2378 h 781773"/>
              <a:gd name="connsiteX0" fmla="*/ 0 w 4001328"/>
              <a:gd name="connsiteY0" fmla="*/ 2378 h 781773"/>
              <a:gd name="connsiteX1" fmla="*/ 4001328 w 4001328"/>
              <a:gd name="connsiteY1" fmla="*/ 0 h 781773"/>
              <a:gd name="connsiteX2" fmla="*/ 3322983 w 4001328"/>
              <a:gd name="connsiteY2" fmla="*/ 393439 h 781773"/>
              <a:gd name="connsiteX3" fmla="*/ 3988628 w 4001328"/>
              <a:gd name="connsiteY3" fmla="*/ 779395 h 781773"/>
              <a:gd name="connsiteX4" fmla="*/ 0 w 4001328"/>
              <a:gd name="connsiteY4" fmla="*/ 781773 h 781773"/>
              <a:gd name="connsiteX5" fmla="*/ 0 w 4001328"/>
              <a:gd name="connsiteY5" fmla="*/ 2378 h 781773"/>
              <a:gd name="connsiteX0" fmla="*/ 0 w 4001328"/>
              <a:gd name="connsiteY0" fmla="*/ 2378 h 781773"/>
              <a:gd name="connsiteX1" fmla="*/ 4001328 w 4001328"/>
              <a:gd name="connsiteY1" fmla="*/ 0 h 781773"/>
              <a:gd name="connsiteX2" fmla="*/ 3322983 w 4001328"/>
              <a:gd name="connsiteY2" fmla="*/ 393439 h 781773"/>
              <a:gd name="connsiteX3" fmla="*/ 4001328 w 4001328"/>
              <a:gd name="connsiteY3" fmla="*/ 777017 h 781773"/>
              <a:gd name="connsiteX4" fmla="*/ 0 w 4001328"/>
              <a:gd name="connsiteY4" fmla="*/ 781773 h 781773"/>
              <a:gd name="connsiteX5" fmla="*/ 0 w 4001328"/>
              <a:gd name="connsiteY5" fmla="*/ 2378 h 781773"/>
              <a:gd name="connsiteX0" fmla="*/ 0 w 9553988"/>
              <a:gd name="connsiteY0" fmla="*/ 12302 h 781773"/>
              <a:gd name="connsiteX1" fmla="*/ 9553988 w 9553988"/>
              <a:gd name="connsiteY1" fmla="*/ 0 h 781773"/>
              <a:gd name="connsiteX2" fmla="*/ 8875643 w 9553988"/>
              <a:gd name="connsiteY2" fmla="*/ 393439 h 781773"/>
              <a:gd name="connsiteX3" fmla="*/ 9553988 w 9553988"/>
              <a:gd name="connsiteY3" fmla="*/ 777017 h 781773"/>
              <a:gd name="connsiteX4" fmla="*/ 5552660 w 9553988"/>
              <a:gd name="connsiteY4" fmla="*/ 781773 h 781773"/>
              <a:gd name="connsiteX5" fmla="*/ 0 w 9553988"/>
              <a:gd name="connsiteY5" fmla="*/ 12302 h 781773"/>
              <a:gd name="connsiteX0" fmla="*/ 1 w 9553989"/>
              <a:gd name="connsiteY0" fmla="*/ 12302 h 777017"/>
              <a:gd name="connsiteX1" fmla="*/ 9553989 w 9553989"/>
              <a:gd name="connsiteY1" fmla="*/ 0 h 777017"/>
              <a:gd name="connsiteX2" fmla="*/ 8875644 w 9553989"/>
              <a:gd name="connsiteY2" fmla="*/ 393439 h 777017"/>
              <a:gd name="connsiteX3" fmla="*/ 9553989 w 9553989"/>
              <a:gd name="connsiteY3" fmla="*/ 777017 h 777017"/>
              <a:gd name="connsiteX4" fmla="*/ 0 w 9553989"/>
              <a:gd name="connsiteY4" fmla="*/ 771848 h 777017"/>
              <a:gd name="connsiteX5" fmla="*/ 1 w 9553989"/>
              <a:gd name="connsiteY5" fmla="*/ 12302 h 777017"/>
              <a:gd name="connsiteX0" fmla="*/ 92766 w 9646754"/>
              <a:gd name="connsiteY0" fmla="*/ 12302 h 777017"/>
              <a:gd name="connsiteX1" fmla="*/ 9646754 w 9646754"/>
              <a:gd name="connsiteY1" fmla="*/ 0 h 777017"/>
              <a:gd name="connsiteX2" fmla="*/ 8968409 w 9646754"/>
              <a:gd name="connsiteY2" fmla="*/ 393439 h 777017"/>
              <a:gd name="connsiteX3" fmla="*/ 9646754 w 9646754"/>
              <a:gd name="connsiteY3" fmla="*/ 777017 h 777017"/>
              <a:gd name="connsiteX4" fmla="*/ 0 w 9646754"/>
              <a:gd name="connsiteY4" fmla="*/ 771848 h 777017"/>
              <a:gd name="connsiteX5" fmla="*/ 92766 w 9646754"/>
              <a:gd name="connsiteY5" fmla="*/ 12302 h 777017"/>
              <a:gd name="connsiteX0" fmla="*/ 54666 w 9608654"/>
              <a:gd name="connsiteY0" fmla="*/ 12302 h 777017"/>
              <a:gd name="connsiteX1" fmla="*/ 9608654 w 9608654"/>
              <a:gd name="connsiteY1" fmla="*/ 0 h 777017"/>
              <a:gd name="connsiteX2" fmla="*/ 8930309 w 9608654"/>
              <a:gd name="connsiteY2" fmla="*/ 393439 h 777017"/>
              <a:gd name="connsiteX3" fmla="*/ 9608654 w 9608654"/>
              <a:gd name="connsiteY3" fmla="*/ 777017 h 777017"/>
              <a:gd name="connsiteX4" fmla="*/ 0 w 9608654"/>
              <a:gd name="connsiteY4" fmla="*/ 775414 h 777017"/>
              <a:gd name="connsiteX5" fmla="*/ 54666 w 9608654"/>
              <a:gd name="connsiteY5" fmla="*/ 12302 h 777017"/>
              <a:gd name="connsiteX0" fmla="*/ 4660 w 9608654"/>
              <a:gd name="connsiteY0" fmla="*/ 10519 h 777017"/>
              <a:gd name="connsiteX1" fmla="*/ 9608654 w 9608654"/>
              <a:gd name="connsiteY1" fmla="*/ 0 h 777017"/>
              <a:gd name="connsiteX2" fmla="*/ 8930309 w 9608654"/>
              <a:gd name="connsiteY2" fmla="*/ 393439 h 777017"/>
              <a:gd name="connsiteX3" fmla="*/ 9608654 w 9608654"/>
              <a:gd name="connsiteY3" fmla="*/ 777017 h 777017"/>
              <a:gd name="connsiteX4" fmla="*/ 0 w 9608654"/>
              <a:gd name="connsiteY4" fmla="*/ 775414 h 777017"/>
              <a:gd name="connsiteX5" fmla="*/ 4660 w 9608654"/>
              <a:gd name="connsiteY5" fmla="*/ 10519 h 777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08654" h="777017">
                <a:moveTo>
                  <a:pt x="4660" y="10519"/>
                </a:moveTo>
                <a:lnTo>
                  <a:pt x="9608654" y="0"/>
                </a:lnTo>
                <a:lnTo>
                  <a:pt x="8930309" y="393439"/>
                </a:lnTo>
                <a:lnTo>
                  <a:pt x="9608654" y="777017"/>
                </a:lnTo>
                <a:lnTo>
                  <a:pt x="0" y="775414"/>
                </a:lnTo>
                <a:cubicBezTo>
                  <a:pt x="0" y="522232"/>
                  <a:pt x="4660" y="263701"/>
                  <a:pt x="4660" y="1051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2500" dirty="0"/>
              <a:t>ISTO NUMBERING SYSTEM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7A9831-4ADA-42DE-8216-29C52543929A}"/>
              </a:ext>
            </a:extLst>
          </p:cNvPr>
          <p:cNvSpPr txBox="1"/>
          <p:nvPr/>
        </p:nvSpPr>
        <p:spPr>
          <a:xfrm>
            <a:off x="2065280" y="1286692"/>
            <a:ext cx="28531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/>
              <a:t>ISTO Numbering system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269AB8-639C-4555-AB6E-A29D896E486B}"/>
              </a:ext>
            </a:extLst>
          </p:cNvPr>
          <p:cNvSpPr txBox="1"/>
          <p:nvPr/>
        </p:nvSpPr>
        <p:spPr>
          <a:xfrm>
            <a:off x="2435823" y="1676501"/>
            <a:ext cx="20120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System Package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6E5EE3-A0E9-42F9-B9AA-3047EE6DF0A6}"/>
              </a:ext>
            </a:extLst>
          </p:cNvPr>
          <p:cNvSpPr txBox="1"/>
          <p:nvPr/>
        </p:nvSpPr>
        <p:spPr>
          <a:xfrm>
            <a:off x="2435821" y="2105478"/>
            <a:ext cx="22228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Equipment Tagging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838A92-97E5-4046-818E-4BC67D184930}"/>
              </a:ext>
            </a:extLst>
          </p:cNvPr>
          <p:cNvSpPr txBox="1"/>
          <p:nvPr/>
        </p:nvSpPr>
        <p:spPr>
          <a:xfrm>
            <a:off x="2435821" y="2534455"/>
            <a:ext cx="17470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ISTO number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2D7603-B6F0-4110-8F7D-9BEDD9A19CDE}"/>
              </a:ext>
            </a:extLst>
          </p:cNvPr>
          <p:cNvSpPr txBox="1"/>
          <p:nvPr/>
        </p:nvSpPr>
        <p:spPr>
          <a:xfrm>
            <a:off x="2435821" y="2935714"/>
            <a:ext cx="14975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Description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65AEA5-0A9D-4F05-92B9-B9611B797AE6}"/>
              </a:ext>
            </a:extLst>
          </p:cNvPr>
          <p:cNvSpPr txBox="1"/>
          <p:nvPr/>
        </p:nvSpPr>
        <p:spPr>
          <a:xfrm>
            <a:off x="2426173" y="3319608"/>
            <a:ext cx="12474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Location</a:t>
            </a:r>
          </a:p>
        </p:txBody>
      </p:sp>
      <p:sp>
        <p:nvSpPr>
          <p:cNvPr id="7" name="Double Wave 6">
            <a:extLst>
              <a:ext uri="{FF2B5EF4-FFF2-40B4-BE49-F238E27FC236}">
                <a16:creationId xmlns:a16="http://schemas.microsoft.com/office/drawing/2014/main" id="{3BCC82AB-4E83-4FC8-9838-2A94D8A9E325}"/>
              </a:ext>
            </a:extLst>
          </p:cNvPr>
          <p:cNvSpPr/>
          <p:nvPr/>
        </p:nvSpPr>
        <p:spPr>
          <a:xfrm rot="536980">
            <a:off x="5032228" y="1267407"/>
            <a:ext cx="3726690" cy="1492717"/>
          </a:xfrm>
          <a:prstGeom prst="doubleWav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Is a method of identifying  a certain equipment given in a project to be tested and commissioned.</a:t>
            </a: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The 1st step to start the project documentation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C095CCE-C37B-4C5A-B16C-6DB179167FED}"/>
              </a:ext>
            </a:extLst>
          </p:cNvPr>
          <p:cNvGrpSpPr/>
          <p:nvPr/>
        </p:nvGrpSpPr>
        <p:grpSpPr>
          <a:xfrm>
            <a:off x="424713" y="1865053"/>
            <a:ext cx="1747081" cy="2026267"/>
            <a:chOff x="424713" y="1865053"/>
            <a:chExt cx="1747081" cy="202626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B6C4D1B-5AC2-459D-B1A6-B22A0C833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741593">
              <a:off x="424713" y="2747896"/>
              <a:ext cx="1747081" cy="114342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532E242-5736-4FCD-B110-C0ADA6CA4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9915846">
              <a:off x="532723" y="1865053"/>
              <a:ext cx="1496783" cy="1317528"/>
            </a:xfrm>
            <a:prstGeom prst="rect">
              <a:avLst/>
            </a:prstGeom>
          </p:spPr>
        </p:pic>
      </p:grpSp>
      <p:pic>
        <p:nvPicPr>
          <p:cNvPr id="15" name="Picture 14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38469FC1-3D9C-4152-9FF7-0128667C40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09257">
            <a:off x="5102700" y="2924180"/>
            <a:ext cx="2299366" cy="1396328"/>
          </a:xfrm>
          <a:prstGeom prst="rect">
            <a:avLst/>
          </a:prstGeom>
        </p:spPr>
      </p:pic>
      <p:pic>
        <p:nvPicPr>
          <p:cNvPr id="2" name="slide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11127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645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0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38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10" grpId="0"/>
      <p:bldP spid="11" grpId="0"/>
      <p:bldP spid="12" grpId="0"/>
      <p:bldP spid="16" grpId="0"/>
      <p:bldP spid="17" grpId="0"/>
      <p:bldP spid="18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2499926"/>
              </p:ext>
            </p:extLst>
          </p:nvPr>
        </p:nvGraphicFramePr>
        <p:xfrm>
          <a:off x="1028700" y="455747"/>
          <a:ext cx="7672985" cy="40876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Worksheet" r:id="rId7" imgW="10534821" imgH="5486400" progId="Excel.Sheet.12">
                  <p:embed/>
                </p:oleObj>
              </mc:Choice>
              <mc:Fallback>
                <p:oleObj name="Worksheet" r:id="rId7" imgW="10534821" imgH="5486400" progId="Excel.Sheet.12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28700" y="455747"/>
                        <a:ext cx="7672985" cy="40876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allout: Down Arrow 5">
            <a:extLst>
              <a:ext uri="{FF2B5EF4-FFF2-40B4-BE49-F238E27FC236}">
                <a16:creationId xmlns:a16="http://schemas.microsoft.com/office/drawing/2014/main" id="{4BEFEC19-9389-4F1A-BACA-7A2CEAA44DDF}"/>
              </a:ext>
            </a:extLst>
          </p:cNvPr>
          <p:cNvSpPr/>
          <p:nvPr/>
        </p:nvSpPr>
        <p:spPr>
          <a:xfrm rot="19858749">
            <a:off x="275322" y="607179"/>
            <a:ext cx="1904017" cy="781050"/>
          </a:xfrm>
          <a:prstGeom prst="downArrow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PH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PH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ISTO Handover  Packages summary</a:t>
            </a:r>
          </a:p>
          <a:p>
            <a:pPr algn="ctr"/>
            <a:endParaRPr lang="en-US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slide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015363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69189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18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3269AB8-639C-4555-AB6E-A29D896E486B}"/>
              </a:ext>
            </a:extLst>
          </p:cNvPr>
          <p:cNvSpPr txBox="1"/>
          <p:nvPr/>
        </p:nvSpPr>
        <p:spPr>
          <a:xfrm>
            <a:off x="597504" y="1046285"/>
            <a:ext cx="708934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/>
              <a:t>Testing Procedures (Method Statement) Documentation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6E5EE3-A0E9-42F9-B9AA-3047EE6DF0A6}"/>
              </a:ext>
            </a:extLst>
          </p:cNvPr>
          <p:cNvSpPr txBox="1"/>
          <p:nvPr/>
        </p:nvSpPr>
        <p:spPr>
          <a:xfrm>
            <a:off x="4435365" y="2089432"/>
            <a:ext cx="3456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Applicable Codes and Standards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838A92-97E5-4046-818E-4BC67D184930}"/>
              </a:ext>
            </a:extLst>
          </p:cNvPr>
          <p:cNvSpPr txBox="1"/>
          <p:nvPr/>
        </p:nvSpPr>
        <p:spPr>
          <a:xfrm>
            <a:off x="4435365" y="3094415"/>
            <a:ext cx="39180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Performance Procedure of Equipment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2D7603-B6F0-4110-8F7D-9BEDD9A19CDE}"/>
              </a:ext>
            </a:extLst>
          </p:cNvPr>
          <p:cNvSpPr txBox="1"/>
          <p:nvPr/>
        </p:nvSpPr>
        <p:spPr>
          <a:xfrm>
            <a:off x="4435365" y="3438235"/>
            <a:ext cx="22538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Testing Instruments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A5E8FC-8767-400F-A093-C84B8B255F1D}"/>
              </a:ext>
            </a:extLst>
          </p:cNvPr>
          <p:cNvSpPr txBox="1"/>
          <p:nvPr/>
        </p:nvSpPr>
        <p:spPr>
          <a:xfrm>
            <a:off x="4437290" y="3793780"/>
            <a:ext cx="17617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Testing Forms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D787EA-7B3B-4D07-B18A-F65EA3940358}"/>
              </a:ext>
            </a:extLst>
          </p:cNvPr>
          <p:cNvSpPr txBox="1"/>
          <p:nvPr/>
        </p:nvSpPr>
        <p:spPr>
          <a:xfrm>
            <a:off x="4437291" y="2438604"/>
            <a:ext cx="13276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Objective</a:t>
            </a:r>
          </a:p>
        </p:txBody>
      </p:sp>
      <p:sp>
        <p:nvSpPr>
          <p:cNvPr id="3" name="Wave 2">
            <a:extLst>
              <a:ext uri="{FF2B5EF4-FFF2-40B4-BE49-F238E27FC236}">
                <a16:creationId xmlns:a16="http://schemas.microsoft.com/office/drawing/2014/main" id="{9DDAD1CA-1E3A-4BEB-A428-72503F7A45C7}"/>
              </a:ext>
            </a:extLst>
          </p:cNvPr>
          <p:cNvSpPr/>
          <p:nvPr/>
        </p:nvSpPr>
        <p:spPr>
          <a:xfrm rot="294175">
            <a:off x="812879" y="1823057"/>
            <a:ext cx="3117184" cy="1748989"/>
          </a:xfrm>
          <a:prstGeom prst="wave">
            <a:avLst>
              <a:gd name="adj1" fmla="val 12500"/>
              <a:gd name="adj2" fmla="val -1064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Is an outline how the testing and commissioning team execute the works</a:t>
            </a: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DCB6E396-5C8E-4C28-A32E-E8876BABB2F2}"/>
              </a:ext>
            </a:extLst>
          </p:cNvPr>
          <p:cNvSpPr/>
          <p:nvPr/>
        </p:nvSpPr>
        <p:spPr>
          <a:xfrm rot="16200000">
            <a:off x="8003665" y="295537"/>
            <a:ext cx="566169" cy="666749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350"/>
          </a:p>
        </p:txBody>
      </p:sp>
      <p:sp>
        <p:nvSpPr>
          <p:cNvPr id="19" name="Pentagon 5">
            <a:extLst>
              <a:ext uri="{FF2B5EF4-FFF2-40B4-BE49-F238E27FC236}">
                <a16:creationId xmlns:a16="http://schemas.microsoft.com/office/drawing/2014/main" id="{9A1CA5E0-4860-42F7-A844-A244E5F7AEED}"/>
              </a:ext>
            </a:extLst>
          </p:cNvPr>
          <p:cNvSpPr/>
          <p:nvPr/>
        </p:nvSpPr>
        <p:spPr>
          <a:xfrm>
            <a:off x="390525" y="367282"/>
            <a:ext cx="8023498" cy="496176"/>
          </a:xfrm>
          <a:custGeom>
            <a:avLst/>
            <a:gdLst>
              <a:gd name="connsiteX0" fmla="*/ 0 w 4038600"/>
              <a:gd name="connsiteY0" fmla="*/ 0 h 779395"/>
              <a:gd name="connsiteX1" fmla="*/ 3648903 w 4038600"/>
              <a:gd name="connsiteY1" fmla="*/ 0 h 779395"/>
              <a:gd name="connsiteX2" fmla="*/ 4038600 w 4038600"/>
              <a:gd name="connsiteY2" fmla="*/ 389698 h 779395"/>
              <a:gd name="connsiteX3" fmla="*/ 3648903 w 4038600"/>
              <a:gd name="connsiteY3" fmla="*/ 779395 h 779395"/>
              <a:gd name="connsiteX4" fmla="*/ 0 w 4038600"/>
              <a:gd name="connsiteY4" fmla="*/ 779395 h 779395"/>
              <a:gd name="connsiteX5" fmla="*/ 0 w 4038600"/>
              <a:gd name="connsiteY5" fmla="*/ 0 h 779395"/>
              <a:gd name="connsiteX0" fmla="*/ 0 w 3648903"/>
              <a:gd name="connsiteY0" fmla="*/ 0 h 779395"/>
              <a:gd name="connsiteX1" fmla="*/ 3648903 w 3648903"/>
              <a:gd name="connsiteY1" fmla="*/ 0 h 779395"/>
              <a:gd name="connsiteX2" fmla="*/ 3322983 w 3648903"/>
              <a:gd name="connsiteY2" fmla="*/ 402950 h 779395"/>
              <a:gd name="connsiteX3" fmla="*/ 3648903 w 3648903"/>
              <a:gd name="connsiteY3" fmla="*/ 779395 h 779395"/>
              <a:gd name="connsiteX4" fmla="*/ 0 w 3648903"/>
              <a:gd name="connsiteY4" fmla="*/ 779395 h 779395"/>
              <a:gd name="connsiteX5" fmla="*/ 0 w 3648903"/>
              <a:gd name="connsiteY5" fmla="*/ 0 h 779395"/>
              <a:gd name="connsiteX0" fmla="*/ 0 w 3953703"/>
              <a:gd name="connsiteY0" fmla="*/ 0 h 779395"/>
              <a:gd name="connsiteX1" fmla="*/ 3953703 w 3953703"/>
              <a:gd name="connsiteY1" fmla="*/ 0 h 779395"/>
              <a:gd name="connsiteX2" fmla="*/ 3322983 w 3953703"/>
              <a:gd name="connsiteY2" fmla="*/ 402950 h 779395"/>
              <a:gd name="connsiteX3" fmla="*/ 3648903 w 3953703"/>
              <a:gd name="connsiteY3" fmla="*/ 779395 h 779395"/>
              <a:gd name="connsiteX4" fmla="*/ 0 w 3953703"/>
              <a:gd name="connsiteY4" fmla="*/ 779395 h 779395"/>
              <a:gd name="connsiteX5" fmla="*/ 0 w 3953703"/>
              <a:gd name="connsiteY5" fmla="*/ 0 h 779395"/>
              <a:gd name="connsiteX0" fmla="*/ 0 w 4001328"/>
              <a:gd name="connsiteY0" fmla="*/ 2378 h 781773"/>
              <a:gd name="connsiteX1" fmla="*/ 4001328 w 4001328"/>
              <a:gd name="connsiteY1" fmla="*/ 0 h 781773"/>
              <a:gd name="connsiteX2" fmla="*/ 3322983 w 4001328"/>
              <a:gd name="connsiteY2" fmla="*/ 405328 h 781773"/>
              <a:gd name="connsiteX3" fmla="*/ 3648903 w 4001328"/>
              <a:gd name="connsiteY3" fmla="*/ 781773 h 781773"/>
              <a:gd name="connsiteX4" fmla="*/ 0 w 4001328"/>
              <a:gd name="connsiteY4" fmla="*/ 781773 h 781773"/>
              <a:gd name="connsiteX5" fmla="*/ 0 w 4001328"/>
              <a:gd name="connsiteY5" fmla="*/ 2378 h 781773"/>
              <a:gd name="connsiteX0" fmla="*/ 0 w 4001328"/>
              <a:gd name="connsiteY0" fmla="*/ 2378 h 781773"/>
              <a:gd name="connsiteX1" fmla="*/ 4001328 w 4001328"/>
              <a:gd name="connsiteY1" fmla="*/ 0 h 781773"/>
              <a:gd name="connsiteX2" fmla="*/ 3322983 w 4001328"/>
              <a:gd name="connsiteY2" fmla="*/ 405328 h 781773"/>
              <a:gd name="connsiteX3" fmla="*/ 3956878 w 4001328"/>
              <a:gd name="connsiteY3" fmla="*/ 779395 h 781773"/>
              <a:gd name="connsiteX4" fmla="*/ 0 w 4001328"/>
              <a:gd name="connsiteY4" fmla="*/ 781773 h 781773"/>
              <a:gd name="connsiteX5" fmla="*/ 0 w 4001328"/>
              <a:gd name="connsiteY5" fmla="*/ 2378 h 781773"/>
              <a:gd name="connsiteX0" fmla="*/ 0 w 4001328"/>
              <a:gd name="connsiteY0" fmla="*/ 2378 h 781773"/>
              <a:gd name="connsiteX1" fmla="*/ 4001328 w 4001328"/>
              <a:gd name="connsiteY1" fmla="*/ 0 h 781773"/>
              <a:gd name="connsiteX2" fmla="*/ 3322983 w 4001328"/>
              <a:gd name="connsiteY2" fmla="*/ 393439 h 781773"/>
              <a:gd name="connsiteX3" fmla="*/ 3956878 w 4001328"/>
              <a:gd name="connsiteY3" fmla="*/ 779395 h 781773"/>
              <a:gd name="connsiteX4" fmla="*/ 0 w 4001328"/>
              <a:gd name="connsiteY4" fmla="*/ 781773 h 781773"/>
              <a:gd name="connsiteX5" fmla="*/ 0 w 4001328"/>
              <a:gd name="connsiteY5" fmla="*/ 2378 h 781773"/>
              <a:gd name="connsiteX0" fmla="*/ 0 w 4001328"/>
              <a:gd name="connsiteY0" fmla="*/ 2378 h 781773"/>
              <a:gd name="connsiteX1" fmla="*/ 4001328 w 4001328"/>
              <a:gd name="connsiteY1" fmla="*/ 0 h 781773"/>
              <a:gd name="connsiteX2" fmla="*/ 3322983 w 4001328"/>
              <a:gd name="connsiteY2" fmla="*/ 393439 h 781773"/>
              <a:gd name="connsiteX3" fmla="*/ 3988628 w 4001328"/>
              <a:gd name="connsiteY3" fmla="*/ 779395 h 781773"/>
              <a:gd name="connsiteX4" fmla="*/ 0 w 4001328"/>
              <a:gd name="connsiteY4" fmla="*/ 781773 h 781773"/>
              <a:gd name="connsiteX5" fmla="*/ 0 w 4001328"/>
              <a:gd name="connsiteY5" fmla="*/ 2378 h 781773"/>
              <a:gd name="connsiteX0" fmla="*/ 0 w 4001328"/>
              <a:gd name="connsiteY0" fmla="*/ 2378 h 781773"/>
              <a:gd name="connsiteX1" fmla="*/ 4001328 w 4001328"/>
              <a:gd name="connsiteY1" fmla="*/ 0 h 781773"/>
              <a:gd name="connsiteX2" fmla="*/ 3322983 w 4001328"/>
              <a:gd name="connsiteY2" fmla="*/ 393439 h 781773"/>
              <a:gd name="connsiteX3" fmla="*/ 4001328 w 4001328"/>
              <a:gd name="connsiteY3" fmla="*/ 777017 h 781773"/>
              <a:gd name="connsiteX4" fmla="*/ 0 w 4001328"/>
              <a:gd name="connsiteY4" fmla="*/ 781773 h 781773"/>
              <a:gd name="connsiteX5" fmla="*/ 0 w 4001328"/>
              <a:gd name="connsiteY5" fmla="*/ 2378 h 781773"/>
              <a:gd name="connsiteX0" fmla="*/ 0 w 9553988"/>
              <a:gd name="connsiteY0" fmla="*/ 12302 h 781773"/>
              <a:gd name="connsiteX1" fmla="*/ 9553988 w 9553988"/>
              <a:gd name="connsiteY1" fmla="*/ 0 h 781773"/>
              <a:gd name="connsiteX2" fmla="*/ 8875643 w 9553988"/>
              <a:gd name="connsiteY2" fmla="*/ 393439 h 781773"/>
              <a:gd name="connsiteX3" fmla="*/ 9553988 w 9553988"/>
              <a:gd name="connsiteY3" fmla="*/ 777017 h 781773"/>
              <a:gd name="connsiteX4" fmla="*/ 5552660 w 9553988"/>
              <a:gd name="connsiteY4" fmla="*/ 781773 h 781773"/>
              <a:gd name="connsiteX5" fmla="*/ 0 w 9553988"/>
              <a:gd name="connsiteY5" fmla="*/ 12302 h 781773"/>
              <a:gd name="connsiteX0" fmla="*/ 1 w 9553989"/>
              <a:gd name="connsiteY0" fmla="*/ 12302 h 777017"/>
              <a:gd name="connsiteX1" fmla="*/ 9553989 w 9553989"/>
              <a:gd name="connsiteY1" fmla="*/ 0 h 777017"/>
              <a:gd name="connsiteX2" fmla="*/ 8875644 w 9553989"/>
              <a:gd name="connsiteY2" fmla="*/ 393439 h 777017"/>
              <a:gd name="connsiteX3" fmla="*/ 9553989 w 9553989"/>
              <a:gd name="connsiteY3" fmla="*/ 777017 h 777017"/>
              <a:gd name="connsiteX4" fmla="*/ 0 w 9553989"/>
              <a:gd name="connsiteY4" fmla="*/ 771848 h 777017"/>
              <a:gd name="connsiteX5" fmla="*/ 1 w 9553989"/>
              <a:gd name="connsiteY5" fmla="*/ 12302 h 777017"/>
              <a:gd name="connsiteX0" fmla="*/ 92766 w 9646754"/>
              <a:gd name="connsiteY0" fmla="*/ 12302 h 777017"/>
              <a:gd name="connsiteX1" fmla="*/ 9646754 w 9646754"/>
              <a:gd name="connsiteY1" fmla="*/ 0 h 777017"/>
              <a:gd name="connsiteX2" fmla="*/ 8968409 w 9646754"/>
              <a:gd name="connsiteY2" fmla="*/ 393439 h 777017"/>
              <a:gd name="connsiteX3" fmla="*/ 9646754 w 9646754"/>
              <a:gd name="connsiteY3" fmla="*/ 777017 h 777017"/>
              <a:gd name="connsiteX4" fmla="*/ 0 w 9646754"/>
              <a:gd name="connsiteY4" fmla="*/ 771848 h 777017"/>
              <a:gd name="connsiteX5" fmla="*/ 92766 w 9646754"/>
              <a:gd name="connsiteY5" fmla="*/ 12302 h 777017"/>
              <a:gd name="connsiteX0" fmla="*/ 54666 w 9608654"/>
              <a:gd name="connsiteY0" fmla="*/ 12302 h 777017"/>
              <a:gd name="connsiteX1" fmla="*/ 9608654 w 9608654"/>
              <a:gd name="connsiteY1" fmla="*/ 0 h 777017"/>
              <a:gd name="connsiteX2" fmla="*/ 8930309 w 9608654"/>
              <a:gd name="connsiteY2" fmla="*/ 393439 h 777017"/>
              <a:gd name="connsiteX3" fmla="*/ 9608654 w 9608654"/>
              <a:gd name="connsiteY3" fmla="*/ 777017 h 777017"/>
              <a:gd name="connsiteX4" fmla="*/ 0 w 9608654"/>
              <a:gd name="connsiteY4" fmla="*/ 775414 h 777017"/>
              <a:gd name="connsiteX5" fmla="*/ 54666 w 9608654"/>
              <a:gd name="connsiteY5" fmla="*/ 12302 h 777017"/>
              <a:gd name="connsiteX0" fmla="*/ 4660 w 9608654"/>
              <a:gd name="connsiteY0" fmla="*/ 10519 h 777017"/>
              <a:gd name="connsiteX1" fmla="*/ 9608654 w 9608654"/>
              <a:gd name="connsiteY1" fmla="*/ 0 h 777017"/>
              <a:gd name="connsiteX2" fmla="*/ 8930309 w 9608654"/>
              <a:gd name="connsiteY2" fmla="*/ 393439 h 777017"/>
              <a:gd name="connsiteX3" fmla="*/ 9608654 w 9608654"/>
              <a:gd name="connsiteY3" fmla="*/ 777017 h 777017"/>
              <a:gd name="connsiteX4" fmla="*/ 0 w 9608654"/>
              <a:gd name="connsiteY4" fmla="*/ 775414 h 777017"/>
              <a:gd name="connsiteX5" fmla="*/ 4660 w 9608654"/>
              <a:gd name="connsiteY5" fmla="*/ 10519 h 777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08654" h="777017">
                <a:moveTo>
                  <a:pt x="4660" y="10519"/>
                </a:moveTo>
                <a:lnTo>
                  <a:pt x="9608654" y="0"/>
                </a:lnTo>
                <a:lnTo>
                  <a:pt x="8930309" y="393439"/>
                </a:lnTo>
                <a:lnTo>
                  <a:pt x="9608654" y="777017"/>
                </a:lnTo>
                <a:lnTo>
                  <a:pt x="0" y="775414"/>
                </a:lnTo>
                <a:cubicBezTo>
                  <a:pt x="0" y="522232"/>
                  <a:pt x="4660" y="263701"/>
                  <a:pt x="4660" y="1051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2500" dirty="0"/>
              <a:t>ISTO PROCESS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D8014E-B736-4D12-9E4D-F05123E083FA}"/>
              </a:ext>
            </a:extLst>
          </p:cNvPr>
          <p:cNvSpPr txBox="1"/>
          <p:nvPr/>
        </p:nvSpPr>
        <p:spPr>
          <a:xfrm>
            <a:off x="4427766" y="2752929"/>
            <a:ext cx="1133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Criteria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8C7A6C-B2BF-4C2B-BF96-2341DD8B6D36}"/>
              </a:ext>
            </a:extLst>
          </p:cNvPr>
          <p:cNvSpPr txBox="1"/>
          <p:nvPr/>
        </p:nvSpPr>
        <p:spPr>
          <a:xfrm>
            <a:off x="4133850" y="1695631"/>
            <a:ext cx="11897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Must have:</a:t>
            </a:r>
          </a:p>
        </p:txBody>
      </p:sp>
      <p:pic>
        <p:nvPicPr>
          <p:cNvPr id="5" name="slide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0" y="413233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32588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682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/>
      <p:bldP spid="12" grpId="0"/>
      <p:bldP spid="16" grpId="0"/>
      <p:bldP spid="17" grpId="0"/>
      <p:bldP spid="14" grpId="0"/>
      <p:bldP spid="15" grpId="0"/>
      <p:bldP spid="3" grpId="0" animBg="1"/>
      <p:bldP spid="18" grpId="0" animBg="1"/>
      <p:bldP spid="19" grpId="0" animBg="1"/>
      <p:bldP spid="20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t="6731" b="8932"/>
          <a:stretch/>
        </p:blipFill>
        <p:spPr>
          <a:xfrm>
            <a:off x="2133600" y="519839"/>
            <a:ext cx="3196526" cy="3829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" t="2585" r="3564" b="5604"/>
          <a:stretch/>
        </p:blipFill>
        <p:spPr>
          <a:xfrm>
            <a:off x="5657850" y="519839"/>
            <a:ext cx="2888307" cy="3829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allout: Down Arrow 9">
            <a:extLst>
              <a:ext uri="{FF2B5EF4-FFF2-40B4-BE49-F238E27FC236}">
                <a16:creationId xmlns:a16="http://schemas.microsoft.com/office/drawing/2014/main" id="{E89041CD-CA05-4446-B47B-E25D5EA9E520}"/>
              </a:ext>
            </a:extLst>
          </p:cNvPr>
          <p:cNvSpPr/>
          <p:nvPr/>
        </p:nvSpPr>
        <p:spPr>
          <a:xfrm rot="19733121">
            <a:off x="273391" y="660969"/>
            <a:ext cx="2153573" cy="1084010"/>
          </a:xfrm>
          <a:prstGeom prst="downArrow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PH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PH" sz="1400" dirty="0">
                <a:ln w="0"/>
                <a:solidFill>
                  <a:srgbClr val="0065B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(Body)"/>
              </a:rPr>
              <a:t>Testing and </a:t>
            </a:r>
            <a:r>
              <a:rPr lang="en-PH" sz="1400" dirty="0">
                <a:ln w="0"/>
                <a:solidFill>
                  <a:srgbClr val="0065B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(Body)"/>
                <a:hlinkClick r:id="rId8" action="ppaction://hlinkfile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Commissioning Method Statement</a:t>
            </a:r>
            <a:endParaRPr lang="en-PH" sz="1400" dirty="0">
              <a:ln w="0"/>
              <a:solidFill>
                <a:srgbClr val="0065B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(Body)"/>
            </a:endParaRPr>
          </a:p>
          <a:p>
            <a:pPr algn="ctr"/>
            <a:endParaRPr lang="en-US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8B52A012-124D-4160-ADD2-364AD9262C30}"/>
              </a:ext>
            </a:extLst>
          </p:cNvPr>
          <p:cNvSpPr/>
          <p:nvPr/>
        </p:nvSpPr>
        <p:spPr>
          <a:xfrm>
            <a:off x="1857375" y="2828925"/>
            <a:ext cx="3648075" cy="1733550"/>
          </a:xfrm>
          <a:prstGeom prst="cloud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Notched Right 11">
            <a:extLst>
              <a:ext uri="{FF2B5EF4-FFF2-40B4-BE49-F238E27FC236}">
                <a16:creationId xmlns:a16="http://schemas.microsoft.com/office/drawing/2014/main" id="{10EF2DD3-B71C-4E4B-9189-3B6C53B8470A}"/>
              </a:ext>
            </a:extLst>
          </p:cNvPr>
          <p:cNvSpPr/>
          <p:nvPr/>
        </p:nvSpPr>
        <p:spPr>
          <a:xfrm>
            <a:off x="609600" y="3562350"/>
            <a:ext cx="1247775" cy="581025"/>
          </a:xfrm>
          <a:prstGeom prst="notchedRightArrow">
            <a:avLst/>
          </a:prstGeom>
          <a:solidFill>
            <a:srgbClr val="FFC000"/>
          </a:solidFill>
          <a:ln>
            <a:solidFill>
              <a:srgbClr val="00B0F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ISO related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F32AACCF-A52C-4E25-8342-0B876DE53E2D}"/>
              </a:ext>
            </a:extLst>
          </p:cNvPr>
          <p:cNvSpPr/>
          <p:nvPr/>
        </p:nvSpPr>
        <p:spPr>
          <a:xfrm rot="1039304">
            <a:off x="7177118" y="990482"/>
            <a:ext cx="1346344" cy="605489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schemeClr val="tx1"/>
              </a:solidFill>
            </a:endParaRPr>
          </a:p>
          <a:p>
            <a:pPr algn="ctr"/>
            <a:r>
              <a:rPr lang="en-US" sz="1200" dirty="0">
                <a:solidFill>
                  <a:schemeClr val="tx1"/>
                </a:solidFill>
                <a:hlinkClick r:id="rId9" action="ppaction://hlinkfile"/>
              </a:rPr>
              <a:t>T&amp;C Test Forms</a:t>
            </a:r>
            <a:endParaRPr lang="en-US" sz="1200" dirty="0">
              <a:solidFill>
                <a:schemeClr val="tx1"/>
              </a:solidFill>
            </a:endParaRPr>
          </a:p>
          <a:p>
            <a:pPr algn="ctr"/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2FBCFD81-D112-4D7D-9689-36D133C86389}"/>
              </a:ext>
            </a:extLst>
          </p:cNvPr>
          <p:cNvSpPr/>
          <p:nvPr/>
        </p:nvSpPr>
        <p:spPr>
          <a:xfrm rot="2856295">
            <a:off x="7279819" y="2903716"/>
            <a:ext cx="196994" cy="288226"/>
          </a:xfrm>
          <a:prstGeom prst="downArrow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DF9959E-9B81-4AC4-847E-E271309B6B40}"/>
              </a:ext>
            </a:extLst>
          </p:cNvPr>
          <p:cNvSpPr/>
          <p:nvPr/>
        </p:nvSpPr>
        <p:spPr>
          <a:xfrm rot="710229">
            <a:off x="7117509" y="2392326"/>
            <a:ext cx="1090825" cy="427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hlinkClick r:id="rId10" action="ppaction://hlinkfile"/>
              </a:rPr>
              <a:t>Testing Equipment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4" name="slide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0" y="425767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0117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0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86E5EE3-A0E9-42F9-B9AA-3047EE6DF0A6}"/>
              </a:ext>
            </a:extLst>
          </p:cNvPr>
          <p:cNvSpPr txBox="1"/>
          <p:nvPr/>
        </p:nvSpPr>
        <p:spPr>
          <a:xfrm>
            <a:off x="1008343" y="1322348"/>
            <a:ext cx="43019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Commissioning Test Results (test Packs)  </a:t>
            </a:r>
          </a:p>
        </p:txBody>
      </p:sp>
      <p:sp>
        <p:nvSpPr>
          <p:cNvPr id="3" name="Wave 2">
            <a:extLst>
              <a:ext uri="{FF2B5EF4-FFF2-40B4-BE49-F238E27FC236}">
                <a16:creationId xmlns:a16="http://schemas.microsoft.com/office/drawing/2014/main" id="{08386DEA-3180-49E0-AFCF-7C33E1BF2E7E}"/>
              </a:ext>
            </a:extLst>
          </p:cNvPr>
          <p:cNvSpPr/>
          <p:nvPr/>
        </p:nvSpPr>
        <p:spPr>
          <a:xfrm rot="451697">
            <a:off x="1159094" y="2216079"/>
            <a:ext cx="2572359" cy="1287315"/>
          </a:xfrm>
          <a:prstGeom prst="wave">
            <a:avLst>
              <a:gd name="adj1" fmla="val 12500"/>
              <a:gd name="adj2" fmla="val -1011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>
              <a:ln w="0"/>
              <a:solidFill>
                <a:schemeClr val="tx1"/>
              </a:solidFill>
            </a:endParaRPr>
          </a:p>
          <a:p>
            <a:pPr algn="ctr"/>
            <a:r>
              <a:rPr lang="en-US" sz="1500" dirty="0">
                <a:ln w="0"/>
                <a:solidFill>
                  <a:schemeClr val="tx1"/>
                </a:solidFill>
              </a:rPr>
              <a:t>Is the end result in the T&amp;C witnessing scope.</a:t>
            </a:r>
          </a:p>
          <a:p>
            <a:pPr algn="ctr"/>
            <a:endParaRPr lang="en-US" sz="1500" dirty="0">
              <a:ln w="0"/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AAE184-C0B8-4803-91C4-519140A67DC1}"/>
              </a:ext>
            </a:extLst>
          </p:cNvPr>
          <p:cNvSpPr txBox="1"/>
          <p:nvPr/>
        </p:nvSpPr>
        <p:spPr>
          <a:xfrm>
            <a:off x="4287014" y="2067450"/>
            <a:ext cx="3968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Testing and Commissioning Test result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03F2CA-D322-48ED-B6D4-6D04397FF0FC}"/>
              </a:ext>
            </a:extLst>
          </p:cNvPr>
          <p:cNvSpPr txBox="1"/>
          <p:nvPr/>
        </p:nvSpPr>
        <p:spPr>
          <a:xfrm>
            <a:off x="4287014" y="2406004"/>
            <a:ext cx="3946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Testing and Commissioning </a:t>
            </a:r>
            <a:r>
              <a:rPr lang="en-US" sz="1600" dirty="0" err="1"/>
              <a:t>punchlists</a:t>
            </a:r>
            <a:endParaRPr lang="en-US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C2944C-822C-4A79-88CD-F0986D07E4E7}"/>
              </a:ext>
            </a:extLst>
          </p:cNvPr>
          <p:cNvSpPr txBox="1"/>
          <p:nvPr/>
        </p:nvSpPr>
        <p:spPr>
          <a:xfrm>
            <a:off x="4280918" y="2792874"/>
            <a:ext cx="3401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Approved Equipment Submittals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48A0DB-800F-458A-B20A-2AD59A9AF1CD}"/>
              </a:ext>
            </a:extLst>
          </p:cNvPr>
          <p:cNvSpPr txBox="1"/>
          <p:nvPr/>
        </p:nvSpPr>
        <p:spPr>
          <a:xfrm>
            <a:off x="4265405" y="3141179"/>
            <a:ext cx="28993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Construction Test records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BE3219-3DDF-404C-908D-B6BEA589A66A}"/>
              </a:ext>
            </a:extLst>
          </p:cNvPr>
          <p:cNvSpPr txBox="1"/>
          <p:nvPr/>
        </p:nvSpPr>
        <p:spPr>
          <a:xfrm>
            <a:off x="4265405" y="3497077"/>
            <a:ext cx="35637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Instrument Calibration Certificates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81A18F-95EF-4A5E-A8B0-80D7A232FFCC}"/>
              </a:ext>
            </a:extLst>
          </p:cNvPr>
          <p:cNvSpPr txBox="1"/>
          <p:nvPr/>
        </p:nvSpPr>
        <p:spPr>
          <a:xfrm>
            <a:off x="4265405" y="3893698"/>
            <a:ext cx="2980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Part Plan / As-Built Drawing</a:t>
            </a: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FACCE4DB-D302-4AF8-9D4F-D2A5B4F8492E}"/>
              </a:ext>
            </a:extLst>
          </p:cNvPr>
          <p:cNvSpPr/>
          <p:nvPr/>
        </p:nvSpPr>
        <p:spPr>
          <a:xfrm rot="16200000">
            <a:off x="8003665" y="362212"/>
            <a:ext cx="566169" cy="666749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350"/>
          </a:p>
        </p:txBody>
      </p:sp>
      <p:sp>
        <p:nvSpPr>
          <p:cNvPr id="17" name="Pentagon 5">
            <a:extLst>
              <a:ext uri="{FF2B5EF4-FFF2-40B4-BE49-F238E27FC236}">
                <a16:creationId xmlns:a16="http://schemas.microsoft.com/office/drawing/2014/main" id="{B59B6364-3FEE-4F72-9997-7DC87EC8A7E6}"/>
              </a:ext>
            </a:extLst>
          </p:cNvPr>
          <p:cNvSpPr/>
          <p:nvPr/>
        </p:nvSpPr>
        <p:spPr>
          <a:xfrm>
            <a:off x="390525" y="433957"/>
            <a:ext cx="8023498" cy="496176"/>
          </a:xfrm>
          <a:custGeom>
            <a:avLst/>
            <a:gdLst>
              <a:gd name="connsiteX0" fmla="*/ 0 w 4038600"/>
              <a:gd name="connsiteY0" fmla="*/ 0 h 779395"/>
              <a:gd name="connsiteX1" fmla="*/ 3648903 w 4038600"/>
              <a:gd name="connsiteY1" fmla="*/ 0 h 779395"/>
              <a:gd name="connsiteX2" fmla="*/ 4038600 w 4038600"/>
              <a:gd name="connsiteY2" fmla="*/ 389698 h 779395"/>
              <a:gd name="connsiteX3" fmla="*/ 3648903 w 4038600"/>
              <a:gd name="connsiteY3" fmla="*/ 779395 h 779395"/>
              <a:gd name="connsiteX4" fmla="*/ 0 w 4038600"/>
              <a:gd name="connsiteY4" fmla="*/ 779395 h 779395"/>
              <a:gd name="connsiteX5" fmla="*/ 0 w 4038600"/>
              <a:gd name="connsiteY5" fmla="*/ 0 h 779395"/>
              <a:gd name="connsiteX0" fmla="*/ 0 w 3648903"/>
              <a:gd name="connsiteY0" fmla="*/ 0 h 779395"/>
              <a:gd name="connsiteX1" fmla="*/ 3648903 w 3648903"/>
              <a:gd name="connsiteY1" fmla="*/ 0 h 779395"/>
              <a:gd name="connsiteX2" fmla="*/ 3322983 w 3648903"/>
              <a:gd name="connsiteY2" fmla="*/ 402950 h 779395"/>
              <a:gd name="connsiteX3" fmla="*/ 3648903 w 3648903"/>
              <a:gd name="connsiteY3" fmla="*/ 779395 h 779395"/>
              <a:gd name="connsiteX4" fmla="*/ 0 w 3648903"/>
              <a:gd name="connsiteY4" fmla="*/ 779395 h 779395"/>
              <a:gd name="connsiteX5" fmla="*/ 0 w 3648903"/>
              <a:gd name="connsiteY5" fmla="*/ 0 h 779395"/>
              <a:gd name="connsiteX0" fmla="*/ 0 w 3953703"/>
              <a:gd name="connsiteY0" fmla="*/ 0 h 779395"/>
              <a:gd name="connsiteX1" fmla="*/ 3953703 w 3953703"/>
              <a:gd name="connsiteY1" fmla="*/ 0 h 779395"/>
              <a:gd name="connsiteX2" fmla="*/ 3322983 w 3953703"/>
              <a:gd name="connsiteY2" fmla="*/ 402950 h 779395"/>
              <a:gd name="connsiteX3" fmla="*/ 3648903 w 3953703"/>
              <a:gd name="connsiteY3" fmla="*/ 779395 h 779395"/>
              <a:gd name="connsiteX4" fmla="*/ 0 w 3953703"/>
              <a:gd name="connsiteY4" fmla="*/ 779395 h 779395"/>
              <a:gd name="connsiteX5" fmla="*/ 0 w 3953703"/>
              <a:gd name="connsiteY5" fmla="*/ 0 h 779395"/>
              <a:gd name="connsiteX0" fmla="*/ 0 w 4001328"/>
              <a:gd name="connsiteY0" fmla="*/ 2378 h 781773"/>
              <a:gd name="connsiteX1" fmla="*/ 4001328 w 4001328"/>
              <a:gd name="connsiteY1" fmla="*/ 0 h 781773"/>
              <a:gd name="connsiteX2" fmla="*/ 3322983 w 4001328"/>
              <a:gd name="connsiteY2" fmla="*/ 405328 h 781773"/>
              <a:gd name="connsiteX3" fmla="*/ 3648903 w 4001328"/>
              <a:gd name="connsiteY3" fmla="*/ 781773 h 781773"/>
              <a:gd name="connsiteX4" fmla="*/ 0 w 4001328"/>
              <a:gd name="connsiteY4" fmla="*/ 781773 h 781773"/>
              <a:gd name="connsiteX5" fmla="*/ 0 w 4001328"/>
              <a:gd name="connsiteY5" fmla="*/ 2378 h 781773"/>
              <a:gd name="connsiteX0" fmla="*/ 0 w 4001328"/>
              <a:gd name="connsiteY0" fmla="*/ 2378 h 781773"/>
              <a:gd name="connsiteX1" fmla="*/ 4001328 w 4001328"/>
              <a:gd name="connsiteY1" fmla="*/ 0 h 781773"/>
              <a:gd name="connsiteX2" fmla="*/ 3322983 w 4001328"/>
              <a:gd name="connsiteY2" fmla="*/ 405328 h 781773"/>
              <a:gd name="connsiteX3" fmla="*/ 3956878 w 4001328"/>
              <a:gd name="connsiteY3" fmla="*/ 779395 h 781773"/>
              <a:gd name="connsiteX4" fmla="*/ 0 w 4001328"/>
              <a:gd name="connsiteY4" fmla="*/ 781773 h 781773"/>
              <a:gd name="connsiteX5" fmla="*/ 0 w 4001328"/>
              <a:gd name="connsiteY5" fmla="*/ 2378 h 781773"/>
              <a:gd name="connsiteX0" fmla="*/ 0 w 4001328"/>
              <a:gd name="connsiteY0" fmla="*/ 2378 h 781773"/>
              <a:gd name="connsiteX1" fmla="*/ 4001328 w 4001328"/>
              <a:gd name="connsiteY1" fmla="*/ 0 h 781773"/>
              <a:gd name="connsiteX2" fmla="*/ 3322983 w 4001328"/>
              <a:gd name="connsiteY2" fmla="*/ 393439 h 781773"/>
              <a:gd name="connsiteX3" fmla="*/ 3956878 w 4001328"/>
              <a:gd name="connsiteY3" fmla="*/ 779395 h 781773"/>
              <a:gd name="connsiteX4" fmla="*/ 0 w 4001328"/>
              <a:gd name="connsiteY4" fmla="*/ 781773 h 781773"/>
              <a:gd name="connsiteX5" fmla="*/ 0 w 4001328"/>
              <a:gd name="connsiteY5" fmla="*/ 2378 h 781773"/>
              <a:gd name="connsiteX0" fmla="*/ 0 w 4001328"/>
              <a:gd name="connsiteY0" fmla="*/ 2378 h 781773"/>
              <a:gd name="connsiteX1" fmla="*/ 4001328 w 4001328"/>
              <a:gd name="connsiteY1" fmla="*/ 0 h 781773"/>
              <a:gd name="connsiteX2" fmla="*/ 3322983 w 4001328"/>
              <a:gd name="connsiteY2" fmla="*/ 393439 h 781773"/>
              <a:gd name="connsiteX3" fmla="*/ 3988628 w 4001328"/>
              <a:gd name="connsiteY3" fmla="*/ 779395 h 781773"/>
              <a:gd name="connsiteX4" fmla="*/ 0 w 4001328"/>
              <a:gd name="connsiteY4" fmla="*/ 781773 h 781773"/>
              <a:gd name="connsiteX5" fmla="*/ 0 w 4001328"/>
              <a:gd name="connsiteY5" fmla="*/ 2378 h 781773"/>
              <a:gd name="connsiteX0" fmla="*/ 0 w 4001328"/>
              <a:gd name="connsiteY0" fmla="*/ 2378 h 781773"/>
              <a:gd name="connsiteX1" fmla="*/ 4001328 w 4001328"/>
              <a:gd name="connsiteY1" fmla="*/ 0 h 781773"/>
              <a:gd name="connsiteX2" fmla="*/ 3322983 w 4001328"/>
              <a:gd name="connsiteY2" fmla="*/ 393439 h 781773"/>
              <a:gd name="connsiteX3" fmla="*/ 4001328 w 4001328"/>
              <a:gd name="connsiteY3" fmla="*/ 777017 h 781773"/>
              <a:gd name="connsiteX4" fmla="*/ 0 w 4001328"/>
              <a:gd name="connsiteY4" fmla="*/ 781773 h 781773"/>
              <a:gd name="connsiteX5" fmla="*/ 0 w 4001328"/>
              <a:gd name="connsiteY5" fmla="*/ 2378 h 781773"/>
              <a:gd name="connsiteX0" fmla="*/ 0 w 9553988"/>
              <a:gd name="connsiteY0" fmla="*/ 12302 h 781773"/>
              <a:gd name="connsiteX1" fmla="*/ 9553988 w 9553988"/>
              <a:gd name="connsiteY1" fmla="*/ 0 h 781773"/>
              <a:gd name="connsiteX2" fmla="*/ 8875643 w 9553988"/>
              <a:gd name="connsiteY2" fmla="*/ 393439 h 781773"/>
              <a:gd name="connsiteX3" fmla="*/ 9553988 w 9553988"/>
              <a:gd name="connsiteY3" fmla="*/ 777017 h 781773"/>
              <a:gd name="connsiteX4" fmla="*/ 5552660 w 9553988"/>
              <a:gd name="connsiteY4" fmla="*/ 781773 h 781773"/>
              <a:gd name="connsiteX5" fmla="*/ 0 w 9553988"/>
              <a:gd name="connsiteY5" fmla="*/ 12302 h 781773"/>
              <a:gd name="connsiteX0" fmla="*/ 1 w 9553989"/>
              <a:gd name="connsiteY0" fmla="*/ 12302 h 777017"/>
              <a:gd name="connsiteX1" fmla="*/ 9553989 w 9553989"/>
              <a:gd name="connsiteY1" fmla="*/ 0 h 777017"/>
              <a:gd name="connsiteX2" fmla="*/ 8875644 w 9553989"/>
              <a:gd name="connsiteY2" fmla="*/ 393439 h 777017"/>
              <a:gd name="connsiteX3" fmla="*/ 9553989 w 9553989"/>
              <a:gd name="connsiteY3" fmla="*/ 777017 h 777017"/>
              <a:gd name="connsiteX4" fmla="*/ 0 w 9553989"/>
              <a:gd name="connsiteY4" fmla="*/ 771848 h 777017"/>
              <a:gd name="connsiteX5" fmla="*/ 1 w 9553989"/>
              <a:gd name="connsiteY5" fmla="*/ 12302 h 777017"/>
              <a:gd name="connsiteX0" fmla="*/ 92766 w 9646754"/>
              <a:gd name="connsiteY0" fmla="*/ 12302 h 777017"/>
              <a:gd name="connsiteX1" fmla="*/ 9646754 w 9646754"/>
              <a:gd name="connsiteY1" fmla="*/ 0 h 777017"/>
              <a:gd name="connsiteX2" fmla="*/ 8968409 w 9646754"/>
              <a:gd name="connsiteY2" fmla="*/ 393439 h 777017"/>
              <a:gd name="connsiteX3" fmla="*/ 9646754 w 9646754"/>
              <a:gd name="connsiteY3" fmla="*/ 777017 h 777017"/>
              <a:gd name="connsiteX4" fmla="*/ 0 w 9646754"/>
              <a:gd name="connsiteY4" fmla="*/ 771848 h 777017"/>
              <a:gd name="connsiteX5" fmla="*/ 92766 w 9646754"/>
              <a:gd name="connsiteY5" fmla="*/ 12302 h 777017"/>
              <a:gd name="connsiteX0" fmla="*/ 54666 w 9608654"/>
              <a:gd name="connsiteY0" fmla="*/ 12302 h 777017"/>
              <a:gd name="connsiteX1" fmla="*/ 9608654 w 9608654"/>
              <a:gd name="connsiteY1" fmla="*/ 0 h 777017"/>
              <a:gd name="connsiteX2" fmla="*/ 8930309 w 9608654"/>
              <a:gd name="connsiteY2" fmla="*/ 393439 h 777017"/>
              <a:gd name="connsiteX3" fmla="*/ 9608654 w 9608654"/>
              <a:gd name="connsiteY3" fmla="*/ 777017 h 777017"/>
              <a:gd name="connsiteX4" fmla="*/ 0 w 9608654"/>
              <a:gd name="connsiteY4" fmla="*/ 775414 h 777017"/>
              <a:gd name="connsiteX5" fmla="*/ 54666 w 9608654"/>
              <a:gd name="connsiteY5" fmla="*/ 12302 h 777017"/>
              <a:gd name="connsiteX0" fmla="*/ 4660 w 9608654"/>
              <a:gd name="connsiteY0" fmla="*/ 10519 h 777017"/>
              <a:gd name="connsiteX1" fmla="*/ 9608654 w 9608654"/>
              <a:gd name="connsiteY1" fmla="*/ 0 h 777017"/>
              <a:gd name="connsiteX2" fmla="*/ 8930309 w 9608654"/>
              <a:gd name="connsiteY2" fmla="*/ 393439 h 777017"/>
              <a:gd name="connsiteX3" fmla="*/ 9608654 w 9608654"/>
              <a:gd name="connsiteY3" fmla="*/ 777017 h 777017"/>
              <a:gd name="connsiteX4" fmla="*/ 0 w 9608654"/>
              <a:gd name="connsiteY4" fmla="*/ 775414 h 777017"/>
              <a:gd name="connsiteX5" fmla="*/ 4660 w 9608654"/>
              <a:gd name="connsiteY5" fmla="*/ 10519 h 777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08654" h="777017">
                <a:moveTo>
                  <a:pt x="4660" y="10519"/>
                </a:moveTo>
                <a:lnTo>
                  <a:pt x="9608654" y="0"/>
                </a:lnTo>
                <a:lnTo>
                  <a:pt x="8930309" y="393439"/>
                </a:lnTo>
                <a:lnTo>
                  <a:pt x="9608654" y="777017"/>
                </a:lnTo>
                <a:lnTo>
                  <a:pt x="0" y="775414"/>
                </a:lnTo>
                <a:cubicBezTo>
                  <a:pt x="0" y="522232"/>
                  <a:pt x="4660" y="263701"/>
                  <a:pt x="4660" y="1051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2500" dirty="0"/>
              <a:t>ISTO PROCESS</a:t>
            </a:r>
          </a:p>
        </p:txBody>
      </p:sp>
      <p:pic>
        <p:nvPicPr>
          <p:cNvPr id="2" name="slide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0" y="406297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5017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7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3" grpId="0" animBg="1"/>
      <p:bldP spid="14" grpId="0"/>
      <p:bldP spid="15" grpId="0"/>
      <p:bldP spid="18" grpId="0"/>
      <p:bldP spid="19" grpId="0"/>
      <p:bldP spid="20" grpId="0"/>
      <p:bldP spid="21" grpId="0"/>
      <p:bldP spid="16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8|5.8|76.1|1|1.2|0.8|3.1|3.1|2.2|7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3.4|3.3|0.8|2.6|0.8|0.9|0.7|0.6|0.8|1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4|0.9|1|2.8|0.7|1|1.7|1.2|3.9|0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|14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1|2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2|1.6|1.4|1.2|2.5|2.3|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1.7|11.9|9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1.1|2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8|5.8|76.1|1|1.2|0.8|3.1|3.1|2.2|7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4.1|7.1|21.9|5.5|1.9|2.2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7|2.6|12.4|0.7|2.2|1.3|0.8|4.1|5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2|4.9|1.2|6.9|1.7|1.4|1.3|3|1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1|2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26|1.7|1.3|1.5|2.6|4.1|1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2|1.4|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d3e3dc3-2898-499a-b070-2bae628c89ef">
      <Terms xmlns="http://schemas.microsoft.com/office/infopath/2007/PartnerControls"/>
    </lcf76f155ced4ddcb4097134ff3c332f>
    <Appendix xmlns="8d3e3dc3-2898-499a-b070-2bae628c89ef" xsi:nil="true"/>
    <TaxCatchAll xmlns="2d38d079-e740-4de3-8804-24bd22702a8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0B6CD2C26E4146AEA7247D2F3243D8" ma:contentTypeVersion="17" ma:contentTypeDescription="Create a new document." ma:contentTypeScope="" ma:versionID="77d60cac2b7794f6c6ec3f7a6c7e351f">
  <xsd:schema xmlns:xsd="http://www.w3.org/2001/XMLSchema" xmlns:xs="http://www.w3.org/2001/XMLSchema" xmlns:p="http://schemas.microsoft.com/office/2006/metadata/properties" xmlns:ns2="8d3e3dc3-2898-499a-b070-2bae628c89ef" xmlns:ns3="2d38d079-e740-4de3-8804-24bd22702a8a" targetNamespace="http://schemas.microsoft.com/office/2006/metadata/properties" ma:root="true" ma:fieldsID="9ccbf018ea887ca629c7b5ba12a4773b" ns2:_="" ns3:_="">
    <xsd:import namespace="8d3e3dc3-2898-499a-b070-2bae628c89ef"/>
    <xsd:import namespace="2d38d079-e740-4de3-8804-24bd22702a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Appendix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3e3dc3-2898-499a-b070-2bae628c89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Appendix" ma:index="18" nillable="true" ma:displayName="Appendix" ma:format="Dropdown" ma:internalName="Appendix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21819efc-2064-4f6a-937e-c28693a729a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38d079-e740-4de3-8804-24bd22702a8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68e9281d-86e8-40f8-b510-5797ca768189}" ma:internalName="TaxCatchAll" ma:showField="CatchAllData" ma:web="2d38d079-e740-4de3-8804-24bd22702a8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06685C9-28ED-4625-9B10-20EF02315C39}">
  <ds:schemaRefs>
    <ds:schemaRef ds:uri="http://purl.org/dc/elements/1.1/"/>
    <ds:schemaRef ds:uri="http://purl.org/dc/terms/"/>
    <ds:schemaRef ds:uri="2d38d079-e740-4de3-8804-24bd22702a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8d3e3dc3-2898-499a-b070-2bae628c89ef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F644E3B-42B3-438A-B0A1-511D91B3E0F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770CC3D-1FB8-47CA-B36E-A27537931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d3e3dc3-2898-499a-b070-2bae628c89ef"/>
    <ds:schemaRef ds:uri="2d38d079-e740-4de3-8804-24bd22702a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12887</TotalTime>
  <Words>833</Words>
  <Application>Microsoft Office PowerPoint</Application>
  <PresentationFormat>On-screen Show (16:9)</PresentationFormat>
  <Paragraphs>320</Paragraphs>
  <Slides>28</Slides>
  <Notes>25</Notes>
  <HiddenSlides>0</HiddenSlides>
  <MMClips>28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Arial (Body)</vt:lpstr>
      <vt:lpstr>Arial Black</vt:lpstr>
      <vt:lpstr>Calibri</vt:lpstr>
      <vt:lpstr>Microsoft Sans Serif</vt:lpstr>
      <vt:lpstr>Times</vt:lpstr>
      <vt:lpstr>Times New Roman</vt:lpstr>
      <vt:lpstr>Wingdings</vt:lpstr>
      <vt:lpstr>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Deeper Blue Marketing &amp;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presentation to</dc:title>
  <dc:creator>Deeper Blue</dc:creator>
  <cp:lastModifiedBy>asus</cp:lastModifiedBy>
  <cp:revision>925</cp:revision>
  <cp:lastPrinted>2018-05-08T06:38:35Z</cp:lastPrinted>
  <dcterms:created xsi:type="dcterms:W3CDTF">2016-09-29T08:08:18Z</dcterms:created>
  <dcterms:modified xsi:type="dcterms:W3CDTF">2023-03-22T04:31:00Z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0x010100DE0B6CD2C26E4146AEA7247D2F3243D8</vt:lpwstr>
  </property>
  <property fmtid="{D5CDD505-2E9C-101B-9397-08002B2CF9AE}" pid="3" name="MediaServiceImageTags">
    <vt:lpwstr/>
  </property>
</Properties>
</file>