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1" r:id="rId4"/>
  </p:sldMasterIdLst>
  <p:notesMasterIdLst>
    <p:notesMasterId r:id="rId44"/>
  </p:notesMasterIdLst>
  <p:handoutMasterIdLst>
    <p:handoutMasterId r:id="rId45"/>
  </p:handoutMasterIdLst>
  <p:sldIdLst>
    <p:sldId id="542" r:id="rId5"/>
    <p:sldId id="578" r:id="rId6"/>
    <p:sldId id="553" r:id="rId7"/>
    <p:sldId id="555" r:id="rId8"/>
    <p:sldId id="556" r:id="rId9"/>
    <p:sldId id="557" r:id="rId10"/>
    <p:sldId id="558" r:id="rId11"/>
    <p:sldId id="442" r:id="rId12"/>
    <p:sldId id="444" r:id="rId13"/>
    <p:sldId id="264" r:id="rId14"/>
    <p:sldId id="536" r:id="rId15"/>
    <p:sldId id="560" r:id="rId16"/>
    <p:sldId id="568" r:id="rId17"/>
    <p:sldId id="571" r:id="rId18"/>
    <p:sldId id="386" r:id="rId19"/>
    <p:sldId id="388" r:id="rId20"/>
    <p:sldId id="387" r:id="rId21"/>
    <p:sldId id="390" r:id="rId22"/>
    <p:sldId id="537" r:id="rId23"/>
    <p:sldId id="450" r:id="rId24"/>
    <p:sldId id="487" r:id="rId25"/>
    <p:sldId id="488" r:id="rId26"/>
    <p:sldId id="534" r:id="rId27"/>
    <p:sldId id="499" r:id="rId28"/>
    <p:sldId id="577" r:id="rId29"/>
    <p:sldId id="538" r:id="rId30"/>
    <p:sldId id="576" r:id="rId31"/>
    <p:sldId id="562" r:id="rId32"/>
    <p:sldId id="563" r:id="rId33"/>
    <p:sldId id="564" r:id="rId34"/>
    <p:sldId id="575" r:id="rId35"/>
    <p:sldId id="574" r:id="rId36"/>
    <p:sldId id="505" r:id="rId37"/>
    <p:sldId id="565" r:id="rId38"/>
    <p:sldId id="566" r:id="rId39"/>
    <p:sldId id="567" r:id="rId40"/>
    <p:sldId id="569" r:id="rId41"/>
    <p:sldId id="573" r:id="rId42"/>
    <p:sldId id="527" r:id="rId43"/>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6600"/>
    <a:srgbClr val="009900"/>
    <a:srgbClr val="3BFF3B"/>
    <a:srgbClr val="0033CC"/>
    <a:srgbClr val="00CC99"/>
    <a:srgbClr val="99FF33"/>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87748" autoAdjust="0"/>
  </p:normalViewPr>
  <p:slideViewPr>
    <p:cSldViewPr>
      <p:cViewPr varScale="1">
        <p:scale>
          <a:sx n="85" d="100"/>
          <a:sy n="85" d="100"/>
        </p:scale>
        <p:origin x="744" y="8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1771" y="48"/>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png"/><Relationship Id="rId7" Type="http://schemas.openxmlformats.org/officeDocument/2006/relationships/image" Target="../media/image17.tiff"/><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g"/><Relationship Id="rId10" Type="http://schemas.openxmlformats.org/officeDocument/2006/relationships/image" Target="../media/image20.jpeg"/><Relationship Id="rId4" Type="http://schemas.openxmlformats.org/officeDocument/2006/relationships/image" Target="../media/image14.tiff"/><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png"/><Relationship Id="rId7" Type="http://schemas.openxmlformats.org/officeDocument/2006/relationships/image" Target="../media/image17.tiff"/><Relationship Id="rId12"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g"/><Relationship Id="rId10" Type="http://schemas.openxmlformats.org/officeDocument/2006/relationships/image" Target="../media/image20.jpeg"/><Relationship Id="rId4" Type="http://schemas.openxmlformats.org/officeDocument/2006/relationships/image" Target="../media/image14.tiff"/><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A61B85-CD3F-C547-8153-B58DF07EE482}" type="doc">
      <dgm:prSet loTypeId="urn:microsoft.com/office/officeart/2005/8/layout/cycle2" loCatId="" qsTypeId="urn:microsoft.com/office/officeart/2005/8/quickstyle/simple1" qsCatId="simple" csTypeId="urn:microsoft.com/office/officeart/2005/8/colors/colorful3" csCatId="colorful" phldr="1"/>
      <dgm:spPr/>
      <dgm:t>
        <a:bodyPr/>
        <a:lstStyle/>
        <a:p>
          <a:endParaRPr lang="en-GB"/>
        </a:p>
      </dgm:t>
    </dgm:pt>
    <dgm:pt modelId="{31C0746F-3099-6E4F-A85F-64E9F0228B1D}">
      <dgm:prSet phldrT="[Text]" custT="1"/>
      <dgm:spPr/>
      <dgm:t>
        <a:bodyPr/>
        <a:lstStyle/>
        <a:p>
          <a:r>
            <a:rPr lang="en-GB" sz="1050" dirty="0"/>
            <a:t>Design</a:t>
          </a:r>
        </a:p>
      </dgm:t>
    </dgm:pt>
    <dgm:pt modelId="{518A8FA6-03F9-404D-9CA7-05B0C03BEA88}" type="parTrans" cxnId="{B6B60C21-6B90-A34E-889E-958C807EE813}">
      <dgm:prSet/>
      <dgm:spPr/>
      <dgm:t>
        <a:bodyPr/>
        <a:lstStyle/>
        <a:p>
          <a:endParaRPr lang="en-GB" sz="2000"/>
        </a:p>
      </dgm:t>
    </dgm:pt>
    <dgm:pt modelId="{77E73E9D-D4B4-204D-9C9F-9EC6BE8A8B11}" type="sibTrans" cxnId="{B6B60C21-6B90-A34E-889E-958C807EE813}">
      <dgm:prSet custT="1"/>
      <dgm:spPr/>
      <dgm:t>
        <a:bodyPr/>
        <a:lstStyle/>
        <a:p>
          <a:endParaRPr lang="en-GB" sz="900"/>
        </a:p>
      </dgm:t>
    </dgm:pt>
    <dgm:pt modelId="{FB9BA0F7-DCD3-5148-B5FD-4BDE2D3D9154}">
      <dgm:prSet phldrT="[Text]" custT="1"/>
      <dgm:spPr/>
      <dgm:t>
        <a:bodyPr/>
        <a:lstStyle/>
        <a:p>
          <a:r>
            <a:rPr lang="en-GB" sz="1050" dirty="0"/>
            <a:t>Design Services</a:t>
          </a:r>
        </a:p>
      </dgm:t>
    </dgm:pt>
    <dgm:pt modelId="{44116D88-2660-CA4D-AC0B-22FF479EC48D}" type="parTrans" cxnId="{E0FEC189-FF5F-6443-B50D-E5274F527813}">
      <dgm:prSet/>
      <dgm:spPr/>
      <dgm:t>
        <a:bodyPr/>
        <a:lstStyle/>
        <a:p>
          <a:endParaRPr lang="en-GB" sz="2000"/>
        </a:p>
      </dgm:t>
    </dgm:pt>
    <dgm:pt modelId="{4569454D-1642-544E-AEF7-8196702BB1A3}" type="sibTrans" cxnId="{E0FEC189-FF5F-6443-B50D-E5274F527813}">
      <dgm:prSet custT="1"/>
      <dgm:spPr/>
      <dgm:t>
        <a:bodyPr/>
        <a:lstStyle/>
        <a:p>
          <a:endParaRPr lang="en-GB" sz="900"/>
        </a:p>
      </dgm:t>
    </dgm:pt>
    <dgm:pt modelId="{B248448B-795B-A643-8C8F-524B3DE760C0}">
      <dgm:prSet phldrT="[Text]" custT="1"/>
      <dgm:spPr/>
      <dgm:t>
        <a:bodyPr/>
        <a:lstStyle/>
        <a:p>
          <a:r>
            <a:rPr lang="en-GB" sz="1050" dirty="0"/>
            <a:t>QA/QC</a:t>
          </a:r>
        </a:p>
      </dgm:t>
    </dgm:pt>
    <dgm:pt modelId="{BDA9B748-A91D-F64A-85B0-55588CC3A7B1}" type="parTrans" cxnId="{4DFB0D8F-951C-6E4F-BD68-819C74DFF149}">
      <dgm:prSet/>
      <dgm:spPr/>
      <dgm:t>
        <a:bodyPr/>
        <a:lstStyle/>
        <a:p>
          <a:endParaRPr lang="en-GB" sz="2000"/>
        </a:p>
      </dgm:t>
    </dgm:pt>
    <dgm:pt modelId="{8192CC5E-6D3C-E847-A44A-07A6BCA053EC}" type="sibTrans" cxnId="{4DFB0D8F-951C-6E4F-BD68-819C74DFF149}">
      <dgm:prSet custT="1"/>
      <dgm:spPr/>
      <dgm:t>
        <a:bodyPr/>
        <a:lstStyle/>
        <a:p>
          <a:endParaRPr lang="en-GB" sz="900"/>
        </a:p>
      </dgm:t>
    </dgm:pt>
    <dgm:pt modelId="{0EC595E4-5F65-F649-94B4-24039568A193}">
      <dgm:prSet phldrT="[Text]" custT="1"/>
      <dgm:spPr/>
      <dgm:t>
        <a:bodyPr/>
        <a:lstStyle/>
        <a:p>
          <a:r>
            <a:rPr lang="en-GB" sz="1050" dirty="0"/>
            <a:t>Testing</a:t>
          </a:r>
        </a:p>
        <a:p>
          <a:r>
            <a:rPr lang="en-GB" sz="1050" dirty="0"/>
            <a:t>and Commissioning</a:t>
          </a:r>
        </a:p>
      </dgm:t>
    </dgm:pt>
    <dgm:pt modelId="{475B1096-0B35-BE47-976B-87BFA6D2C074}" type="parTrans" cxnId="{C754AF49-AFCD-FE45-9A35-A01D3C8B062E}">
      <dgm:prSet/>
      <dgm:spPr/>
      <dgm:t>
        <a:bodyPr/>
        <a:lstStyle/>
        <a:p>
          <a:endParaRPr lang="en-GB" sz="2000"/>
        </a:p>
      </dgm:t>
    </dgm:pt>
    <dgm:pt modelId="{7AF7B682-A620-1440-BF2E-E425BF09CA4F}" type="sibTrans" cxnId="{C754AF49-AFCD-FE45-9A35-A01D3C8B062E}">
      <dgm:prSet custT="1"/>
      <dgm:spPr/>
      <dgm:t>
        <a:bodyPr/>
        <a:lstStyle/>
        <a:p>
          <a:endParaRPr lang="en-GB" sz="900"/>
        </a:p>
      </dgm:t>
    </dgm:pt>
    <dgm:pt modelId="{D2E43F27-AFE9-F943-92B1-C7D0645C604D}">
      <dgm:prSet phldrT="[Text]" custT="1"/>
      <dgm:spPr/>
      <dgm:t>
        <a:bodyPr/>
        <a:lstStyle/>
        <a:p>
          <a:r>
            <a:rPr lang="en-GB" sz="1050" dirty="0"/>
            <a:t>Technical Services</a:t>
          </a:r>
        </a:p>
      </dgm:t>
    </dgm:pt>
    <dgm:pt modelId="{EE72F961-44C0-9C43-A07B-A0F86052322D}" type="parTrans" cxnId="{D9D13A86-A3AB-114F-B2FE-04D9CE750552}">
      <dgm:prSet/>
      <dgm:spPr/>
      <dgm:t>
        <a:bodyPr/>
        <a:lstStyle/>
        <a:p>
          <a:endParaRPr lang="en-GB" sz="2000"/>
        </a:p>
      </dgm:t>
    </dgm:pt>
    <dgm:pt modelId="{7FF5AEF0-91F1-9046-A181-344187AAFB6E}" type="sibTrans" cxnId="{D9D13A86-A3AB-114F-B2FE-04D9CE750552}">
      <dgm:prSet custT="1"/>
      <dgm:spPr/>
      <dgm:t>
        <a:bodyPr/>
        <a:lstStyle/>
        <a:p>
          <a:endParaRPr lang="en-GB" sz="900"/>
        </a:p>
      </dgm:t>
    </dgm:pt>
    <dgm:pt modelId="{59E78DD2-C389-1743-910F-8D6D943C25DA}" type="pres">
      <dgm:prSet presAssocID="{1FA61B85-CD3F-C547-8153-B58DF07EE482}" presName="cycle" presStyleCnt="0">
        <dgm:presLayoutVars>
          <dgm:dir/>
          <dgm:resizeHandles val="exact"/>
        </dgm:presLayoutVars>
      </dgm:prSet>
      <dgm:spPr/>
      <dgm:t>
        <a:bodyPr/>
        <a:lstStyle/>
        <a:p>
          <a:endParaRPr lang="en-US"/>
        </a:p>
      </dgm:t>
    </dgm:pt>
    <dgm:pt modelId="{09C8B3E9-F715-AB42-AA57-BDB74D7BEA29}" type="pres">
      <dgm:prSet presAssocID="{31C0746F-3099-6E4F-A85F-64E9F0228B1D}" presName="node" presStyleLbl="node1" presStyleIdx="0" presStyleCnt="5">
        <dgm:presLayoutVars>
          <dgm:bulletEnabled val="1"/>
        </dgm:presLayoutVars>
      </dgm:prSet>
      <dgm:spPr/>
      <dgm:t>
        <a:bodyPr/>
        <a:lstStyle/>
        <a:p>
          <a:endParaRPr lang="en-US"/>
        </a:p>
      </dgm:t>
    </dgm:pt>
    <dgm:pt modelId="{C278C882-A178-984A-9944-5FF1CF1FDC43}" type="pres">
      <dgm:prSet presAssocID="{77E73E9D-D4B4-204D-9C9F-9EC6BE8A8B11}" presName="sibTrans" presStyleLbl="sibTrans2D1" presStyleIdx="0" presStyleCnt="5"/>
      <dgm:spPr/>
      <dgm:t>
        <a:bodyPr/>
        <a:lstStyle/>
        <a:p>
          <a:endParaRPr lang="en-US"/>
        </a:p>
      </dgm:t>
    </dgm:pt>
    <dgm:pt modelId="{025F3382-FB2F-6E4B-BE95-57491481A626}" type="pres">
      <dgm:prSet presAssocID="{77E73E9D-D4B4-204D-9C9F-9EC6BE8A8B11}" presName="connectorText" presStyleLbl="sibTrans2D1" presStyleIdx="0" presStyleCnt="5"/>
      <dgm:spPr/>
      <dgm:t>
        <a:bodyPr/>
        <a:lstStyle/>
        <a:p>
          <a:endParaRPr lang="en-US"/>
        </a:p>
      </dgm:t>
    </dgm:pt>
    <dgm:pt modelId="{7E38172A-18C0-E54C-8847-F755DD50CD35}" type="pres">
      <dgm:prSet presAssocID="{FB9BA0F7-DCD3-5148-B5FD-4BDE2D3D9154}" presName="node" presStyleLbl="node1" presStyleIdx="1" presStyleCnt="5">
        <dgm:presLayoutVars>
          <dgm:bulletEnabled val="1"/>
        </dgm:presLayoutVars>
      </dgm:prSet>
      <dgm:spPr/>
      <dgm:t>
        <a:bodyPr/>
        <a:lstStyle/>
        <a:p>
          <a:endParaRPr lang="en-US"/>
        </a:p>
      </dgm:t>
    </dgm:pt>
    <dgm:pt modelId="{9D1224AA-BB95-4242-A0E7-8B2AC74E2BC0}" type="pres">
      <dgm:prSet presAssocID="{4569454D-1642-544E-AEF7-8196702BB1A3}" presName="sibTrans" presStyleLbl="sibTrans2D1" presStyleIdx="1" presStyleCnt="5"/>
      <dgm:spPr/>
      <dgm:t>
        <a:bodyPr/>
        <a:lstStyle/>
        <a:p>
          <a:endParaRPr lang="en-US"/>
        </a:p>
      </dgm:t>
    </dgm:pt>
    <dgm:pt modelId="{3B459840-840C-884E-BE63-E3F670B37E10}" type="pres">
      <dgm:prSet presAssocID="{4569454D-1642-544E-AEF7-8196702BB1A3}" presName="connectorText" presStyleLbl="sibTrans2D1" presStyleIdx="1" presStyleCnt="5"/>
      <dgm:spPr/>
      <dgm:t>
        <a:bodyPr/>
        <a:lstStyle/>
        <a:p>
          <a:endParaRPr lang="en-US"/>
        </a:p>
      </dgm:t>
    </dgm:pt>
    <dgm:pt modelId="{BA99C2E4-C802-414A-AF34-AB335F1707E0}" type="pres">
      <dgm:prSet presAssocID="{B248448B-795B-A643-8C8F-524B3DE760C0}" presName="node" presStyleLbl="node1" presStyleIdx="2" presStyleCnt="5">
        <dgm:presLayoutVars>
          <dgm:bulletEnabled val="1"/>
        </dgm:presLayoutVars>
      </dgm:prSet>
      <dgm:spPr/>
      <dgm:t>
        <a:bodyPr/>
        <a:lstStyle/>
        <a:p>
          <a:endParaRPr lang="en-US"/>
        </a:p>
      </dgm:t>
    </dgm:pt>
    <dgm:pt modelId="{868B4923-8F79-F24C-B24B-D94C90A67504}" type="pres">
      <dgm:prSet presAssocID="{8192CC5E-6D3C-E847-A44A-07A6BCA053EC}" presName="sibTrans" presStyleLbl="sibTrans2D1" presStyleIdx="2" presStyleCnt="5"/>
      <dgm:spPr/>
      <dgm:t>
        <a:bodyPr/>
        <a:lstStyle/>
        <a:p>
          <a:endParaRPr lang="en-US"/>
        </a:p>
      </dgm:t>
    </dgm:pt>
    <dgm:pt modelId="{C43B11DD-5CDC-3840-8770-805CD9202417}" type="pres">
      <dgm:prSet presAssocID="{8192CC5E-6D3C-E847-A44A-07A6BCA053EC}" presName="connectorText" presStyleLbl="sibTrans2D1" presStyleIdx="2" presStyleCnt="5"/>
      <dgm:spPr/>
      <dgm:t>
        <a:bodyPr/>
        <a:lstStyle/>
        <a:p>
          <a:endParaRPr lang="en-US"/>
        </a:p>
      </dgm:t>
    </dgm:pt>
    <dgm:pt modelId="{E8917EBA-FCC1-EB40-A24E-ED48DF00F5FE}" type="pres">
      <dgm:prSet presAssocID="{0EC595E4-5F65-F649-94B4-24039568A193}" presName="node" presStyleLbl="node1" presStyleIdx="3" presStyleCnt="5">
        <dgm:presLayoutVars>
          <dgm:bulletEnabled val="1"/>
        </dgm:presLayoutVars>
      </dgm:prSet>
      <dgm:spPr/>
      <dgm:t>
        <a:bodyPr/>
        <a:lstStyle/>
        <a:p>
          <a:endParaRPr lang="en-US"/>
        </a:p>
      </dgm:t>
    </dgm:pt>
    <dgm:pt modelId="{B4D54663-9D5D-3E41-AE11-DFCB9528D74F}" type="pres">
      <dgm:prSet presAssocID="{7AF7B682-A620-1440-BF2E-E425BF09CA4F}" presName="sibTrans" presStyleLbl="sibTrans2D1" presStyleIdx="3" presStyleCnt="5"/>
      <dgm:spPr/>
      <dgm:t>
        <a:bodyPr/>
        <a:lstStyle/>
        <a:p>
          <a:endParaRPr lang="en-US"/>
        </a:p>
      </dgm:t>
    </dgm:pt>
    <dgm:pt modelId="{8A69C634-210C-F149-AA23-656B3858CE27}" type="pres">
      <dgm:prSet presAssocID="{7AF7B682-A620-1440-BF2E-E425BF09CA4F}" presName="connectorText" presStyleLbl="sibTrans2D1" presStyleIdx="3" presStyleCnt="5"/>
      <dgm:spPr/>
      <dgm:t>
        <a:bodyPr/>
        <a:lstStyle/>
        <a:p>
          <a:endParaRPr lang="en-US"/>
        </a:p>
      </dgm:t>
    </dgm:pt>
    <dgm:pt modelId="{5E0D60CE-50DF-3745-A63D-7692B0E4B075}" type="pres">
      <dgm:prSet presAssocID="{D2E43F27-AFE9-F943-92B1-C7D0645C604D}" presName="node" presStyleLbl="node1" presStyleIdx="4" presStyleCnt="5">
        <dgm:presLayoutVars>
          <dgm:bulletEnabled val="1"/>
        </dgm:presLayoutVars>
      </dgm:prSet>
      <dgm:spPr/>
      <dgm:t>
        <a:bodyPr/>
        <a:lstStyle/>
        <a:p>
          <a:endParaRPr lang="en-US"/>
        </a:p>
      </dgm:t>
    </dgm:pt>
    <dgm:pt modelId="{A855B771-8E9C-C249-83FE-CB8083FA0787}" type="pres">
      <dgm:prSet presAssocID="{7FF5AEF0-91F1-9046-A181-344187AAFB6E}" presName="sibTrans" presStyleLbl="sibTrans2D1" presStyleIdx="4" presStyleCnt="5"/>
      <dgm:spPr/>
      <dgm:t>
        <a:bodyPr/>
        <a:lstStyle/>
        <a:p>
          <a:endParaRPr lang="en-US"/>
        </a:p>
      </dgm:t>
    </dgm:pt>
    <dgm:pt modelId="{D9D610CA-41DA-E849-AAA4-7D7AC6E6915D}" type="pres">
      <dgm:prSet presAssocID="{7FF5AEF0-91F1-9046-A181-344187AAFB6E}" presName="connectorText" presStyleLbl="sibTrans2D1" presStyleIdx="4" presStyleCnt="5"/>
      <dgm:spPr/>
      <dgm:t>
        <a:bodyPr/>
        <a:lstStyle/>
        <a:p>
          <a:endParaRPr lang="en-US"/>
        </a:p>
      </dgm:t>
    </dgm:pt>
  </dgm:ptLst>
  <dgm:cxnLst>
    <dgm:cxn modelId="{2E4E0496-514E-334B-AB56-F604BD4E13DA}" type="presOf" srcId="{7FF5AEF0-91F1-9046-A181-344187AAFB6E}" destId="{A855B771-8E9C-C249-83FE-CB8083FA0787}" srcOrd="0" destOrd="0" presId="urn:microsoft.com/office/officeart/2005/8/layout/cycle2"/>
    <dgm:cxn modelId="{3D8FB745-AA38-234F-862A-F9D061C45B07}" type="presOf" srcId="{8192CC5E-6D3C-E847-A44A-07A6BCA053EC}" destId="{868B4923-8F79-F24C-B24B-D94C90A67504}" srcOrd="0" destOrd="0" presId="urn:microsoft.com/office/officeart/2005/8/layout/cycle2"/>
    <dgm:cxn modelId="{C9FE6291-D5A1-4A4F-A438-9763633694FC}" type="presOf" srcId="{0EC595E4-5F65-F649-94B4-24039568A193}" destId="{E8917EBA-FCC1-EB40-A24E-ED48DF00F5FE}" srcOrd="0" destOrd="0" presId="urn:microsoft.com/office/officeart/2005/8/layout/cycle2"/>
    <dgm:cxn modelId="{AD5866D1-C345-4249-BB98-0C45729797CE}" type="presOf" srcId="{7FF5AEF0-91F1-9046-A181-344187AAFB6E}" destId="{D9D610CA-41DA-E849-AAA4-7D7AC6E6915D}" srcOrd="1" destOrd="0" presId="urn:microsoft.com/office/officeart/2005/8/layout/cycle2"/>
    <dgm:cxn modelId="{E0FEC189-FF5F-6443-B50D-E5274F527813}" srcId="{1FA61B85-CD3F-C547-8153-B58DF07EE482}" destId="{FB9BA0F7-DCD3-5148-B5FD-4BDE2D3D9154}" srcOrd="1" destOrd="0" parTransId="{44116D88-2660-CA4D-AC0B-22FF479EC48D}" sibTransId="{4569454D-1642-544E-AEF7-8196702BB1A3}"/>
    <dgm:cxn modelId="{F50B5B82-ECA5-8748-B1B5-E3DFF22089A9}" type="presOf" srcId="{D2E43F27-AFE9-F943-92B1-C7D0645C604D}" destId="{5E0D60CE-50DF-3745-A63D-7692B0E4B075}" srcOrd="0" destOrd="0" presId="urn:microsoft.com/office/officeart/2005/8/layout/cycle2"/>
    <dgm:cxn modelId="{B6B60C21-6B90-A34E-889E-958C807EE813}" srcId="{1FA61B85-CD3F-C547-8153-B58DF07EE482}" destId="{31C0746F-3099-6E4F-A85F-64E9F0228B1D}" srcOrd="0" destOrd="0" parTransId="{518A8FA6-03F9-404D-9CA7-05B0C03BEA88}" sibTransId="{77E73E9D-D4B4-204D-9C9F-9EC6BE8A8B11}"/>
    <dgm:cxn modelId="{AB4E03D7-F779-794D-97E5-DF47256D5832}" type="presOf" srcId="{4569454D-1642-544E-AEF7-8196702BB1A3}" destId="{9D1224AA-BB95-4242-A0E7-8B2AC74E2BC0}" srcOrd="0" destOrd="0" presId="urn:microsoft.com/office/officeart/2005/8/layout/cycle2"/>
    <dgm:cxn modelId="{C754AF49-AFCD-FE45-9A35-A01D3C8B062E}" srcId="{1FA61B85-CD3F-C547-8153-B58DF07EE482}" destId="{0EC595E4-5F65-F649-94B4-24039568A193}" srcOrd="3" destOrd="0" parTransId="{475B1096-0B35-BE47-976B-87BFA6D2C074}" sibTransId="{7AF7B682-A620-1440-BF2E-E425BF09CA4F}"/>
    <dgm:cxn modelId="{7176EA0C-49A6-A246-81FD-7443AF4953D5}" type="presOf" srcId="{7AF7B682-A620-1440-BF2E-E425BF09CA4F}" destId="{8A69C634-210C-F149-AA23-656B3858CE27}" srcOrd="1" destOrd="0" presId="urn:microsoft.com/office/officeart/2005/8/layout/cycle2"/>
    <dgm:cxn modelId="{4F84BECA-FAA4-0F40-B07C-D06EDAA293DB}" type="presOf" srcId="{8192CC5E-6D3C-E847-A44A-07A6BCA053EC}" destId="{C43B11DD-5CDC-3840-8770-805CD9202417}" srcOrd="1" destOrd="0" presId="urn:microsoft.com/office/officeart/2005/8/layout/cycle2"/>
    <dgm:cxn modelId="{9AB713D7-C4AC-9A44-9467-279E60AD185B}" type="presOf" srcId="{FB9BA0F7-DCD3-5148-B5FD-4BDE2D3D9154}" destId="{7E38172A-18C0-E54C-8847-F755DD50CD35}" srcOrd="0" destOrd="0" presId="urn:microsoft.com/office/officeart/2005/8/layout/cycle2"/>
    <dgm:cxn modelId="{D9D13A86-A3AB-114F-B2FE-04D9CE750552}" srcId="{1FA61B85-CD3F-C547-8153-B58DF07EE482}" destId="{D2E43F27-AFE9-F943-92B1-C7D0645C604D}" srcOrd="4" destOrd="0" parTransId="{EE72F961-44C0-9C43-A07B-A0F86052322D}" sibTransId="{7FF5AEF0-91F1-9046-A181-344187AAFB6E}"/>
    <dgm:cxn modelId="{B399B52B-C488-C345-A4B0-DB158489C192}" type="presOf" srcId="{31C0746F-3099-6E4F-A85F-64E9F0228B1D}" destId="{09C8B3E9-F715-AB42-AA57-BDB74D7BEA29}" srcOrd="0" destOrd="0" presId="urn:microsoft.com/office/officeart/2005/8/layout/cycle2"/>
    <dgm:cxn modelId="{BDBB4C80-C3F0-B640-9B19-B56A7D3B4C5C}" type="presOf" srcId="{77E73E9D-D4B4-204D-9C9F-9EC6BE8A8B11}" destId="{C278C882-A178-984A-9944-5FF1CF1FDC43}" srcOrd="0" destOrd="0" presId="urn:microsoft.com/office/officeart/2005/8/layout/cycle2"/>
    <dgm:cxn modelId="{4968E639-33C8-F54A-B054-E98EAD03E011}" type="presOf" srcId="{7AF7B682-A620-1440-BF2E-E425BF09CA4F}" destId="{B4D54663-9D5D-3E41-AE11-DFCB9528D74F}" srcOrd="0" destOrd="0" presId="urn:microsoft.com/office/officeart/2005/8/layout/cycle2"/>
    <dgm:cxn modelId="{87FD764D-F9B0-6444-A322-D8AA2E854001}" type="presOf" srcId="{4569454D-1642-544E-AEF7-8196702BB1A3}" destId="{3B459840-840C-884E-BE63-E3F670B37E10}" srcOrd="1" destOrd="0" presId="urn:microsoft.com/office/officeart/2005/8/layout/cycle2"/>
    <dgm:cxn modelId="{4DFB0D8F-951C-6E4F-BD68-819C74DFF149}" srcId="{1FA61B85-CD3F-C547-8153-B58DF07EE482}" destId="{B248448B-795B-A643-8C8F-524B3DE760C0}" srcOrd="2" destOrd="0" parTransId="{BDA9B748-A91D-F64A-85B0-55588CC3A7B1}" sibTransId="{8192CC5E-6D3C-E847-A44A-07A6BCA053EC}"/>
    <dgm:cxn modelId="{C4DE5920-64A7-7344-A657-905F1B311741}" type="presOf" srcId="{B248448B-795B-A643-8C8F-524B3DE760C0}" destId="{BA99C2E4-C802-414A-AF34-AB335F1707E0}" srcOrd="0" destOrd="0" presId="urn:microsoft.com/office/officeart/2005/8/layout/cycle2"/>
    <dgm:cxn modelId="{4DD700B4-07ED-1B47-8113-3FB8AB299AD7}" type="presOf" srcId="{1FA61B85-CD3F-C547-8153-B58DF07EE482}" destId="{59E78DD2-C389-1743-910F-8D6D943C25DA}" srcOrd="0" destOrd="0" presId="urn:microsoft.com/office/officeart/2005/8/layout/cycle2"/>
    <dgm:cxn modelId="{06AA7A52-139B-B842-8D30-4076768A1167}" type="presOf" srcId="{77E73E9D-D4B4-204D-9C9F-9EC6BE8A8B11}" destId="{025F3382-FB2F-6E4B-BE95-57491481A626}" srcOrd="1" destOrd="0" presId="urn:microsoft.com/office/officeart/2005/8/layout/cycle2"/>
    <dgm:cxn modelId="{2E1A521C-9A7E-6848-9783-B048FEEA71FD}" type="presParOf" srcId="{59E78DD2-C389-1743-910F-8D6D943C25DA}" destId="{09C8B3E9-F715-AB42-AA57-BDB74D7BEA29}" srcOrd="0" destOrd="0" presId="urn:microsoft.com/office/officeart/2005/8/layout/cycle2"/>
    <dgm:cxn modelId="{2031ED23-17A4-B64F-9E93-1013BE9F2067}" type="presParOf" srcId="{59E78DD2-C389-1743-910F-8D6D943C25DA}" destId="{C278C882-A178-984A-9944-5FF1CF1FDC43}" srcOrd="1" destOrd="0" presId="urn:microsoft.com/office/officeart/2005/8/layout/cycle2"/>
    <dgm:cxn modelId="{99252566-6198-F946-8C24-F689B660709D}" type="presParOf" srcId="{C278C882-A178-984A-9944-5FF1CF1FDC43}" destId="{025F3382-FB2F-6E4B-BE95-57491481A626}" srcOrd="0" destOrd="0" presId="urn:microsoft.com/office/officeart/2005/8/layout/cycle2"/>
    <dgm:cxn modelId="{A02FA940-16C6-8B4E-A246-AFE9156F127D}" type="presParOf" srcId="{59E78DD2-C389-1743-910F-8D6D943C25DA}" destId="{7E38172A-18C0-E54C-8847-F755DD50CD35}" srcOrd="2" destOrd="0" presId="urn:microsoft.com/office/officeart/2005/8/layout/cycle2"/>
    <dgm:cxn modelId="{7A6F0527-D6B1-F84A-B978-24980D96EAC8}" type="presParOf" srcId="{59E78DD2-C389-1743-910F-8D6D943C25DA}" destId="{9D1224AA-BB95-4242-A0E7-8B2AC74E2BC0}" srcOrd="3" destOrd="0" presId="urn:microsoft.com/office/officeart/2005/8/layout/cycle2"/>
    <dgm:cxn modelId="{23B9B148-FEA2-D84D-A8E1-BE5497903987}" type="presParOf" srcId="{9D1224AA-BB95-4242-A0E7-8B2AC74E2BC0}" destId="{3B459840-840C-884E-BE63-E3F670B37E10}" srcOrd="0" destOrd="0" presId="urn:microsoft.com/office/officeart/2005/8/layout/cycle2"/>
    <dgm:cxn modelId="{0F6AE3E2-540C-4A45-85DB-2FD98DEF530F}" type="presParOf" srcId="{59E78DD2-C389-1743-910F-8D6D943C25DA}" destId="{BA99C2E4-C802-414A-AF34-AB335F1707E0}" srcOrd="4" destOrd="0" presId="urn:microsoft.com/office/officeart/2005/8/layout/cycle2"/>
    <dgm:cxn modelId="{A1EF2628-0549-1244-8004-578135C3D473}" type="presParOf" srcId="{59E78DD2-C389-1743-910F-8D6D943C25DA}" destId="{868B4923-8F79-F24C-B24B-D94C90A67504}" srcOrd="5" destOrd="0" presId="urn:microsoft.com/office/officeart/2005/8/layout/cycle2"/>
    <dgm:cxn modelId="{6571593C-6FCC-1640-A067-2E26A8FCC4B8}" type="presParOf" srcId="{868B4923-8F79-F24C-B24B-D94C90A67504}" destId="{C43B11DD-5CDC-3840-8770-805CD9202417}" srcOrd="0" destOrd="0" presId="urn:microsoft.com/office/officeart/2005/8/layout/cycle2"/>
    <dgm:cxn modelId="{9C7A7750-8C96-544F-B739-73732AC46DF7}" type="presParOf" srcId="{59E78DD2-C389-1743-910F-8D6D943C25DA}" destId="{E8917EBA-FCC1-EB40-A24E-ED48DF00F5FE}" srcOrd="6" destOrd="0" presId="urn:microsoft.com/office/officeart/2005/8/layout/cycle2"/>
    <dgm:cxn modelId="{4A91421E-0A99-B24E-99BB-8CB6ADE613D1}" type="presParOf" srcId="{59E78DD2-C389-1743-910F-8D6D943C25DA}" destId="{B4D54663-9D5D-3E41-AE11-DFCB9528D74F}" srcOrd="7" destOrd="0" presId="urn:microsoft.com/office/officeart/2005/8/layout/cycle2"/>
    <dgm:cxn modelId="{5941D62D-76B1-E540-9372-BA88BB5E6B14}" type="presParOf" srcId="{B4D54663-9D5D-3E41-AE11-DFCB9528D74F}" destId="{8A69C634-210C-F149-AA23-656B3858CE27}" srcOrd="0" destOrd="0" presId="urn:microsoft.com/office/officeart/2005/8/layout/cycle2"/>
    <dgm:cxn modelId="{6839636C-9CE9-D14D-BD2A-0E8BEC5A6F43}" type="presParOf" srcId="{59E78DD2-C389-1743-910F-8D6D943C25DA}" destId="{5E0D60CE-50DF-3745-A63D-7692B0E4B075}" srcOrd="8" destOrd="0" presId="urn:microsoft.com/office/officeart/2005/8/layout/cycle2"/>
    <dgm:cxn modelId="{B25737AD-F1BF-EE4A-ACAF-566183A00958}" type="presParOf" srcId="{59E78DD2-C389-1743-910F-8D6D943C25DA}" destId="{A855B771-8E9C-C249-83FE-CB8083FA0787}" srcOrd="9" destOrd="0" presId="urn:microsoft.com/office/officeart/2005/8/layout/cycle2"/>
    <dgm:cxn modelId="{CFFDD69E-E1BD-1F4A-A0F8-66F01C561C78}" type="presParOf" srcId="{A855B771-8E9C-C249-83FE-CB8083FA0787}" destId="{D9D610CA-41DA-E849-AAA4-7D7AC6E6915D}"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1311C9-62E1-A74E-AC06-87C24D78AD41}" type="doc">
      <dgm:prSet loTypeId="urn:microsoft.com/office/officeart/2008/layout/HexagonCluster" loCatId="" qsTypeId="urn:microsoft.com/office/officeart/2005/8/quickstyle/simple1" qsCatId="simple" csTypeId="urn:microsoft.com/office/officeart/2005/8/colors/colorful3" csCatId="colorful" phldr="1"/>
      <dgm:spPr/>
      <dgm:t>
        <a:bodyPr/>
        <a:lstStyle/>
        <a:p>
          <a:endParaRPr lang="en-GB"/>
        </a:p>
      </dgm:t>
    </dgm:pt>
    <dgm:pt modelId="{F5477A1D-76F3-2D4A-9DCA-5AAD303B9114}">
      <dgm:prSet phldrT="[Text]"/>
      <dgm:spPr/>
      <dgm:t>
        <a:bodyPr/>
        <a:lstStyle/>
        <a:p>
          <a:r>
            <a:rPr lang="en-GB" dirty="0"/>
            <a:t>Casino Resorts</a:t>
          </a:r>
        </a:p>
      </dgm:t>
    </dgm:pt>
    <dgm:pt modelId="{3D9B4E16-51EE-7841-8D52-A31BA9651D11}" type="parTrans" cxnId="{2F834DFD-11B8-2142-8619-F66D41A5C8DE}">
      <dgm:prSet/>
      <dgm:spPr/>
      <dgm:t>
        <a:bodyPr/>
        <a:lstStyle/>
        <a:p>
          <a:endParaRPr lang="en-GB"/>
        </a:p>
      </dgm:t>
    </dgm:pt>
    <dgm:pt modelId="{1A6A2E2E-74F5-A248-8A97-9FC46145F3A4}" type="sibTrans" cxnId="{2F834DFD-11B8-2142-8619-F66D41A5C8DE}">
      <dgm:prSet/>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l="-1000" r="-1000"/>
          </a:stretch>
        </a:blipFill>
      </dgm:spPr>
      <dgm:t>
        <a:bodyPr/>
        <a:lstStyle/>
        <a:p>
          <a:endParaRPr lang="en-GB"/>
        </a:p>
      </dgm:t>
    </dgm:pt>
    <dgm:pt modelId="{4DE427DF-57EA-AB4D-BA3A-04B9738E33EF}">
      <dgm:prSet phldrT="[Text]"/>
      <dgm:spPr/>
      <dgm:t>
        <a:bodyPr/>
        <a:lstStyle/>
        <a:p>
          <a:r>
            <a:rPr lang="en-GB" dirty="0"/>
            <a:t>Hotels</a:t>
          </a:r>
        </a:p>
      </dgm:t>
    </dgm:pt>
    <dgm:pt modelId="{F173DB4B-1963-AA4A-8FBE-820CD0129F83}" type="parTrans" cxnId="{21B8E2DE-7F46-0044-B669-3ABAF2085288}">
      <dgm:prSet/>
      <dgm:spPr/>
      <dgm:t>
        <a:bodyPr/>
        <a:lstStyle/>
        <a:p>
          <a:endParaRPr lang="en-GB"/>
        </a:p>
      </dgm:t>
    </dgm:pt>
    <dgm:pt modelId="{9F1BEBAF-C17A-1E4B-9C7C-85EE7A8B0205}" type="sibTrans" cxnId="{21B8E2DE-7F46-0044-B669-3ABAF2085288}">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t>
        <a:bodyPr/>
        <a:lstStyle/>
        <a:p>
          <a:endParaRPr lang="en-GB"/>
        </a:p>
      </dgm:t>
    </dgm:pt>
    <dgm:pt modelId="{C1342866-D403-6C40-9139-77BAFCDE9B70}">
      <dgm:prSet phldrT="[Text]"/>
      <dgm:spPr/>
      <dgm:t>
        <a:bodyPr/>
        <a:lstStyle/>
        <a:p>
          <a:r>
            <a:rPr lang="en-GB" dirty="0"/>
            <a:t>Hospitals</a:t>
          </a:r>
        </a:p>
      </dgm:t>
    </dgm:pt>
    <dgm:pt modelId="{98923468-C8A9-0B45-9AD7-AC25422178EA}" type="parTrans" cxnId="{6D9011DA-3CA3-8748-A9A3-7F9AA1857893}">
      <dgm:prSet/>
      <dgm:spPr/>
      <dgm:t>
        <a:bodyPr/>
        <a:lstStyle/>
        <a:p>
          <a:endParaRPr lang="en-GB"/>
        </a:p>
      </dgm:t>
    </dgm:pt>
    <dgm:pt modelId="{F4301584-5300-FF41-A964-45E0CE6BD132}" type="sibTrans" cxnId="{6D9011DA-3CA3-8748-A9A3-7F9AA1857893}">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t>
        <a:bodyPr/>
        <a:lstStyle/>
        <a:p>
          <a:endParaRPr lang="en-GB"/>
        </a:p>
      </dgm:t>
    </dgm:pt>
    <dgm:pt modelId="{8D4DCA23-48BC-0045-B5B7-E4BCB00D3391}">
      <dgm:prSet phldrT="[Text]"/>
      <dgm:spPr/>
      <dgm:t>
        <a:bodyPr/>
        <a:lstStyle/>
        <a:p>
          <a:r>
            <a:rPr lang="en-GB" dirty="0"/>
            <a:t>IT/BPO Offices</a:t>
          </a:r>
        </a:p>
      </dgm:t>
    </dgm:pt>
    <dgm:pt modelId="{5ECE8D3E-9A25-DF45-A774-2CACE4B03DE9}" type="parTrans" cxnId="{279D9301-577A-D844-BF30-16333A869774}">
      <dgm:prSet/>
      <dgm:spPr/>
      <dgm:t>
        <a:bodyPr/>
        <a:lstStyle/>
        <a:p>
          <a:endParaRPr lang="en-GB"/>
        </a:p>
      </dgm:t>
    </dgm:pt>
    <dgm:pt modelId="{9A1880EA-8360-6645-9A5F-583A64536120}" type="sibTrans" cxnId="{279D9301-577A-D844-BF30-16333A869774}">
      <dgm:prSet/>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l="-20000" r="-20000"/>
          </a:stretch>
        </a:blipFill>
      </dgm:spPr>
      <dgm:t>
        <a:bodyPr/>
        <a:lstStyle/>
        <a:p>
          <a:endParaRPr lang="en-GB"/>
        </a:p>
      </dgm:t>
    </dgm:pt>
    <dgm:pt modelId="{4B483839-8C6C-DA45-BB37-ABE2B7444FD3}">
      <dgm:prSet phldrT="[Text]"/>
      <dgm:spPr/>
      <dgm:t>
        <a:bodyPr/>
        <a:lstStyle/>
        <a:p>
          <a:r>
            <a:rPr lang="en-GB" dirty="0"/>
            <a:t>Manufacturing Plant</a:t>
          </a:r>
        </a:p>
      </dgm:t>
    </dgm:pt>
    <dgm:pt modelId="{D88D9C1B-2743-8D49-B6AE-97A3CD10AA47}" type="parTrans" cxnId="{5E538F93-98E6-7244-88CF-361B0561A510}">
      <dgm:prSet/>
      <dgm:spPr/>
      <dgm:t>
        <a:bodyPr/>
        <a:lstStyle/>
        <a:p>
          <a:endParaRPr lang="en-GB"/>
        </a:p>
      </dgm:t>
    </dgm:pt>
    <dgm:pt modelId="{0945F730-B316-7143-807D-E335BBB0C0DB}" type="sibTrans" cxnId="{5E538F93-98E6-7244-88CF-361B0561A510}">
      <dgm:prSet/>
      <dgm:spPr>
        <a:blipFill rotWithShape="1">
          <a:blip xmlns:r="http://schemas.openxmlformats.org/officeDocument/2006/relationships" r:embed="rId5"/>
          <a:srcRect/>
          <a:stretch>
            <a:fillRect l="-26000" r="-26000"/>
          </a:stretch>
        </a:blipFill>
      </dgm:spPr>
      <dgm:t>
        <a:bodyPr/>
        <a:lstStyle/>
        <a:p>
          <a:endParaRPr lang="en-GB"/>
        </a:p>
      </dgm:t>
    </dgm:pt>
    <dgm:pt modelId="{58293FA4-B9BF-1F4A-BEFA-886A2189C12F}">
      <dgm:prSet phldrT="[Text]"/>
      <dgm:spPr/>
      <dgm:t>
        <a:bodyPr/>
        <a:lstStyle/>
        <a:p>
          <a:r>
            <a:rPr lang="en-GB" dirty="0"/>
            <a:t>Industrial Parks</a:t>
          </a:r>
        </a:p>
      </dgm:t>
    </dgm:pt>
    <dgm:pt modelId="{D611051D-1962-F74B-B757-B70486BD88BD}" type="parTrans" cxnId="{C98682EB-F6CA-C347-80FD-DC81EF43E913}">
      <dgm:prSet/>
      <dgm:spPr/>
      <dgm:t>
        <a:bodyPr/>
        <a:lstStyle/>
        <a:p>
          <a:endParaRPr lang="en-GB"/>
        </a:p>
      </dgm:t>
    </dgm:pt>
    <dgm:pt modelId="{0F01EBB5-9D72-BC42-BD6C-043F112872FB}" type="sibTrans" cxnId="{C98682EB-F6CA-C347-80FD-DC81EF43E913}">
      <dgm:prSet/>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18000" r="-18000"/>
          </a:stretch>
        </a:blipFill>
      </dgm:spPr>
      <dgm:t>
        <a:bodyPr/>
        <a:lstStyle/>
        <a:p>
          <a:endParaRPr lang="en-GB"/>
        </a:p>
      </dgm:t>
    </dgm:pt>
    <dgm:pt modelId="{D454326A-A56F-0E47-B8FC-0A9BBFB97C8B}">
      <dgm:prSet phldrT="[Text]"/>
      <dgm:spPr/>
      <dgm:t>
        <a:bodyPr/>
        <a:lstStyle/>
        <a:p>
          <a:r>
            <a:rPr lang="en-GB" dirty="0"/>
            <a:t>Airports</a:t>
          </a:r>
        </a:p>
      </dgm:t>
    </dgm:pt>
    <dgm:pt modelId="{1E95FC7A-CB8C-0042-B5F5-CDBDF45D9C2F}" type="parTrans" cxnId="{E133BF07-9F03-FB48-BEA6-B901557B7961}">
      <dgm:prSet/>
      <dgm:spPr/>
      <dgm:t>
        <a:bodyPr/>
        <a:lstStyle/>
        <a:p>
          <a:endParaRPr lang="en-GB"/>
        </a:p>
      </dgm:t>
    </dgm:pt>
    <dgm:pt modelId="{9943BC1C-2A26-B445-830B-DD4AAD24E473}" type="sibTrans" cxnId="{E133BF07-9F03-FB48-BEA6-B901557B7961}">
      <dgm:prSet/>
      <dgm:spPr>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l="-39000" r="-39000"/>
          </a:stretch>
        </a:blipFill>
      </dgm:spPr>
      <dgm:t>
        <a:bodyPr/>
        <a:lstStyle/>
        <a:p>
          <a:endParaRPr lang="en-GB"/>
        </a:p>
      </dgm:t>
    </dgm:pt>
    <dgm:pt modelId="{3E82CA08-91EA-7440-AB73-B91E7F80CE8E}">
      <dgm:prSet phldrT="[Text]"/>
      <dgm:spPr/>
      <dgm:t>
        <a:bodyPr/>
        <a:lstStyle/>
        <a:p>
          <a:r>
            <a:rPr lang="en-GB" dirty="0"/>
            <a:t>Rail</a:t>
          </a:r>
        </a:p>
      </dgm:t>
    </dgm:pt>
    <dgm:pt modelId="{3690165C-6E22-4445-B7CD-B94634A9B75C}" type="parTrans" cxnId="{BE4F220A-BA30-8943-9C3A-61289042124D}">
      <dgm:prSet/>
      <dgm:spPr/>
      <dgm:t>
        <a:bodyPr/>
        <a:lstStyle/>
        <a:p>
          <a:endParaRPr lang="en-GB"/>
        </a:p>
      </dgm:t>
    </dgm:pt>
    <dgm:pt modelId="{46ECED99-DC88-D740-B182-09925965C449}" type="sibTrans" cxnId="{BE4F220A-BA30-8943-9C3A-61289042124D}">
      <dgm:prSet/>
      <dgm:spPr>
        <a:blipFill rotWithShape="1">
          <a:blip xmlns:r="http://schemas.openxmlformats.org/officeDocument/2006/relationships" r:embed="rId8" cstate="email">
            <a:extLst>
              <a:ext uri="{28A0092B-C50C-407E-A947-70E740481C1C}">
                <a14:useLocalDpi xmlns:a14="http://schemas.microsoft.com/office/drawing/2010/main"/>
              </a:ext>
            </a:extLst>
          </a:blip>
          <a:srcRect/>
          <a:stretch>
            <a:fillRect l="-37000" r="-37000"/>
          </a:stretch>
        </a:blipFill>
      </dgm:spPr>
      <dgm:t>
        <a:bodyPr/>
        <a:lstStyle/>
        <a:p>
          <a:endParaRPr lang="en-GB"/>
        </a:p>
      </dgm:t>
    </dgm:pt>
    <dgm:pt modelId="{12B64859-626C-2D47-8B6C-6E400529D1D2}">
      <dgm:prSet phldrT="[Text]"/>
      <dgm:spPr/>
      <dgm:t>
        <a:bodyPr/>
        <a:lstStyle/>
        <a:p>
          <a:r>
            <a:rPr lang="en-GB" dirty="0"/>
            <a:t>Office Towers</a:t>
          </a:r>
        </a:p>
      </dgm:t>
    </dgm:pt>
    <dgm:pt modelId="{90EBE266-33DD-7F4B-99FF-996BE726D255}" type="parTrans" cxnId="{9C0C2177-779F-3A46-BFCE-5E7256F4F0AB}">
      <dgm:prSet/>
      <dgm:spPr/>
      <dgm:t>
        <a:bodyPr/>
        <a:lstStyle/>
        <a:p>
          <a:endParaRPr lang="en-GB"/>
        </a:p>
      </dgm:t>
    </dgm:pt>
    <dgm:pt modelId="{7AFF14EE-471E-0A40-BB8B-7D9925BB282A}" type="sibTrans" cxnId="{9C0C2177-779F-3A46-BFCE-5E7256F4F0AB}">
      <dgm:prSet/>
      <dgm:spPr>
        <a:blipFill rotWithShape="1">
          <a:blip xmlns:r="http://schemas.openxmlformats.org/officeDocument/2006/relationships" r:embed="rId9" cstate="email">
            <a:extLst>
              <a:ext uri="{28A0092B-C50C-407E-A947-70E740481C1C}">
                <a14:useLocalDpi xmlns:a14="http://schemas.microsoft.com/office/drawing/2010/main"/>
              </a:ext>
            </a:extLst>
          </a:blip>
          <a:srcRect/>
          <a:stretch>
            <a:fillRect t="-37000" b="-37000"/>
          </a:stretch>
        </a:blipFill>
      </dgm:spPr>
      <dgm:t>
        <a:bodyPr/>
        <a:lstStyle/>
        <a:p>
          <a:endParaRPr lang="en-GB"/>
        </a:p>
      </dgm:t>
    </dgm:pt>
    <dgm:pt modelId="{8E37DA6B-454B-C14A-A074-BE07091215B7}">
      <dgm:prSet phldrT="[Text]"/>
      <dgm:spPr/>
      <dgm:t>
        <a:bodyPr/>
        <a:lstStyle/>
        <a:p>
          <a:r>
            <a:rPr lang="en-GB" dirty="0"/>
            <a:t>Residential Towers</a:t>
          </a:r>
        </a:p>
      </dgm:t>
    </dgm:pt>
    <dgm:pt modelId="{FA127815-BDF7-1D45-96F4-B913F2B5152E}" type="parTrans" cxnId="{53167E34-5BF6-0341-B91F-26A984A617E7}">
      <dgm:prSet/>
      <dgm:spPr/>
      <dgm:t>
        <a:bodyPr/>
        <a:lstStyle/>
        <a:p>
          <a:endParaRPr lang="en-GB"/>
        </a:p>
      </dgm:t>
    </dgm:pt>
    <dgm:pt modelId="{B00AB617-5C6A-EE48-9037-30A64E6A89CD}" type="sibTrans" cxnId="{53167E34-5BF6-0341-B91F-26A984A617E7}">
      <dgm:prSet/>
      <dgm:spPr>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t="-25000" b="-25000"/>
          </a:stretch>
        </a:blipFill>
      </dgm:spPr>
      <dgm:t>
        <a:bodyPr/>
        <a:lstStyle/>
        <a:p>
          <a:endParaRPr lang="en-GB"/>
        </a:p>
      </dgm:t>
    </dgm:pt>
    <dgm:pt modelId="{772F303E-2D9D-644A-B496-8483E76306C4}">
      <dgm:prSet phldrT="[Text]"/>
      <dgm:spPr/>
      <dgm:t>
        <a:bodyPr/>
        <a:lstStyle/>
        <a:p>
          <a:r>
            <a:rPr lang="en-GB" dirty="0"/>
            <a:t>Ports</a:t>
          </a:r>
        </a:p>
      </dgm:t>
    </dgm:pt>
    <dgm:pt modelId="{8C13AAA2-E2B0-9B4B-BE71-FEE54A8438D4}" type="parTrans" cxnId="{958294D4-5134-5348-A575-0477B8BAC11C}">
      <dgm:prSet/>
      <dgm:spPr/>
      <dgm:t>
        <a:bodyPr/>
        <a:lstStyle/>
        <a:p>
          <a:endParaRPr lang="en-GB"/>
        </a:p>
      </dgm:t>
    </dgm:pt>
    <dgm:pt modelId="{E6B8EFF7-6703-9341-A44E-75310D0AF399}" type="sibTrans" cxnId="{958294D4-5134-5348-A575-0477B8BAC11C}">
      <dgm:prSet/>
      <dgm:spPr>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l="-28000" r="-28000"/>
          </a:stretch>
        </a:blipFill>
      </dgm:spPr>
      <dgm:t>
        <a:bodyPr/>
        <a:lstStyle/>
        <a:p>
          <a:endParaRPr lang="en-GB"/>
        </a:p>
      </dgm:t>
    </dgm:pt>
    <dgm:pt modelId="{CB3CF6E3-BB32-6A4C-82D5-766769B68634}">
      <dgm:prSet/>
      <dgm:spPr/>
      <dgm:t>
        <a:bodyPr/>
        <a:lstStyle/>
        <a:p>
          <a:r>
            <a:rPr lang="en-GB" dirty="0"/>
            <a:t>Oil and Gas</a:t>
          </a:r>
        </a:p>
      </dgm:t>
    </dgm:pt>
    <dgm:pt modelId="{8EB08181-2A83-9048-97D0-C0AAF6961850}" type="parTrans" cxnId="{65C4B52E-7438-1A48-8F90-B6DED97D0C34}">
      <dgm:prSet/>
      <dgm:spPr/>
      <dgm:t>
        <a:bodyPr/>
        <a:lstStyle/>
        <a:p>
          <a:endParaRPr lang="en-GB"/>
        </a:p>
      </dgm:t>
    </dgm:pt>
    <dgm:pt modelId="{9BB96B52-26E1-F94F-969B-38478F294E73}" type="sibTrans" cxnId="{65C4B52E-7438-1A48-8F90-B6DED97D0C34}">
      <dgm:prSet/>
      <dgm:spPr>
        <a:blipFill rotWithShape="1">
          <a:blip xmlns:r="http://schemas.openxmlformats.org/officeDocument/2006/relationships" r:embed="rId12" cstate="email">
            <a:extLst>
              <a:ext uri="{28A0092B-C50C-407E-A947-70E740481C1C}">
                <a14:useLocalDpi xmlns:a14="http://schemas.microsoft.com/office/drawing/2010/main"/>
              </a:ext>
            </a:extLst>
          </a:blip>
          <a:srcRect/>
          <a:stretch>
            <a:fillRect l="-20000" r="-20000"/>
          </a:stretch>
        </a:blipFill>
      </dgm:spPr>
      <dgm:t>
        <a:bodyPr/>
        <a:lstStyle/>
        <a:p>
          <a:endParaRPr lang="en-GB"/>
        </a:p>
      </dgm:t>
    </dgm:pt>
    <dgm:pt modelId="{DDDA56CB-3A6F-7E46-BFD6-44D56B3FC183}" type="pres">
      <dgm:prSet presAssocID="{931311C9-62E1-A74E-AC06-87C24D78AD41}" presName="Name0" presStyleCnt="0">
        <dgm:presLayoutVars>
          <dgm:chMax val="21"/>
          <dgm:chPref val="21"/>
        </dgm:presLayoutVars>
      </dgm:prSet>
      <dgm:spPr/>
      <dgm:t>
        <a:bodyPr/>
        <a:lstStyle/>
        <a:p>
          <a:endParaRPr lang="en-US"/>
        </a:p>
      </dgm:t>
    </dgm:pt>
    <dgm:pt modelId="{A7F12229-3906-B247-8206-488EFDE5F51E}" type="pres">
      <dgm:prSet presAssocID="{F5477A1D-76F3-2D4A-9DCA-5AAD303B9114}" presName="text1" presStyleCnt="0"/>
      <dgm:spPr/>
    </dgm:pt>
    <dgm:pt modelId="{BFDBB8CB-9B6E-3148-B089-9DF319C62542}" type="pres">
      <dgm:prSet presAssocID="{F5477A1D-76F3-2D4A-9DCA-5AAD303B9114}" presName="textRepeatNode" presStyleLbl="alignNode1" presStyleIdx="0" presStyleCnt="12">
        <dgm:presLayoutVars>
          <dgm:chMax val="0"/>
          <dgm:chPref val="0"/>
          <dgm:bulletEnabled val="1"/>
        </dgm:presLayoutVars>
      </dgm:prSet>
      <dgm:spPr/>
      <dgm:t>
        <a:bodyPr/>
        <a:lstStyle/>
        <a:p>
          <a:endParaRPr lang="en-US"/>
        </a:p>
      </dgm:t>
    </dgm:pt>
    <dgm:pt modelId="{45DF97A7-32D3-D841-B411-C25B71C57E31}" type="pres">
      <dgm:prSet presAssocID="{F5477A1D-76F3-2D4A-9DCA-5AAD303B9114}" presName="textaccent1" presStyleCnt="0"/>
      <dgm:spPr/>
    </dgm:pt>
    <dgm:pt modelId="{F52E98E2-F1C2-804E-9125-43FAF1A5DDB6}" type="pres">
      <dgm:prSet presAssocID="{F5477A1D-76F3-2D4A-9DCA-5AAD303B9114}" presName="accentRepeatNode" presStyleLbl="solidAlignAcc1" presStyleIdx="0" presStyleCnt="24"/>
      <dgm:spPr/>
    </dgm:pt>
    <dgm:pt modelId="{EE369B24-C71C-9941-BE78-6FC0065544CC}" type="pres">
      <dgm:prSet presAssocID="{1A6A2E2E-74F5-A248-8A97-9FC46145F3A4}" presName="image1" presStyleCnt="0"/>
      <dgm:spPr/>
    </dgm:pt>
    <dgm:pt modelId="{63835894-C087-994D-BA75-655AB2F259C6}" type="pres">
      <dgm:prSet presAssocID="{1A6A2E2E-74F5-A248-8A97-9FC46145F3A4}" presName="imageRepeatNode" presStyleLbl="alignAcc1" presStyleIdx="0" presStyleCnt="12"/>
      <dgm:spPr/>
      <dgm:t>
        <a:bodyPr/>
        <a:lstStyle/>
        <a:p>
          <a:endParaRPr lang="en-US"/>
        </a:p>
      </dgm:t>
    </dgm:pt>
    <dgm:pt modelId="{EAF57F07-7C68-FA4C-A796-FE7C06149203}" type="pres">
      <dgm:prSet presAssocID="{1A6A2E2E-74F5-A248-8A97-9FC46145F3A4}" presName="imageaccent1" presStyleCnt="0"/>
      <dgm:spPr/>
    </dgm:pt>
    <dgm:pt modelId="{5AED362C-6D9C-6C4C-8529-B7853CD4DF8C}" type="pres">
      <dgm:prSet presAssocID="{1A6A2E2E-74F5-A248-8A97-9FC46145F3A4}" presName="accentRepeatNode" presStyleLbl="solidAlignAcc1" presStyleIdx="1" presStyleCnt="24"/>
      <dgm:spPr/>
    </dgm:pt>
    <dgm:pt modelId="{3CCF8EC2-FA1D-5E43-B396-F7A16F5DC3C0}" type="pres">
      <dgm:prSet presAssocID="{4DE427DF-57EA-AB4D-BA3A-04B9738E33EF}" presName="text2" presStyleCnt="0"/>
      <dgm:spPr/>
    </dgm:pt>
    <dgm:pt modelId="{E807DE5C-81C1-B74A-B354-283EC90A78A8}" type="pres">
      <dgm:prSet presAssocID="{4DE427DF-57EA-AB4D-BA3A-04B9738E33EF}" presName="textRepeatNode" presStyleLbl="alignNode1" presStyleIdx="1" presStyleCnt="12">
        <dgm:presLayoutVars>
          <dgm:chMax val="0"/>
          <dgm:chPref val="0"/>
          <dgm:bulletEnabled val="1"/>
        </dgm:presLayoutVars>
      </dgm:prSet>
      <dgm:spPr/>
      <dgm:t>
        <a:bodyPr/>
        <a:lstStyle/>
        <a:p>
          <a:endParaRPr lang="en-US"/>
        </a:p>
      </dgm:t>
    </dgm:pt>
    <dgm:pt modelId="{6A7E236C-A113-2048-AB0B-C443F9CC7EF9}" type="pres">
      <dgm:prSet presAssocID="{4DE427DF-57EA-AB4D-BA3A-04B9738E33EF}" presName="textaccent2" presStyleCnt="0"/>
      <dgm:spPr/>
    </dgm:pt>
    <dgm:pt modelId="{EFC1E425-E709-BD4F-A875-AD774EB0CC8B}" type="pres">
      <dgm:prSet presAssocID="{4DE427DF-57EA-AB4D-BA3A-04B9738E33EF}" presName="accentRepeatNode" presStyleLbl="solidAlignAcc1" presStyleIdx="2" presStyleCnt="24"/>
      <dgm:spPr/>
    </dgm:pt>
    <dgm:pt modelId="{14BDE797-2EE5-CE4C-A514-029E074CE437}" type="pres">
      <dgm:prSet presAssocID="{9F1BEBAF-C17A-1E4B-9C7C-85EE7A8B0205}" presName="image2" presStyleCnt="0"/>
      <dgm:spPr/>
    </dgm:pt>
    <dgm:pt modelId="{6819F77D-06C8-C340-BB53-DFFADFDF8DDC}" type="pres">
      <dgm:prSet presAssocID="{9F1BEBAF-C17A-1E4B-9C7C-85EE7A8B0205}" presName="imageRepeatNode" presStyleLbl="alignAcc1" presStyleIdx="1" presStyleCnt="12"/>
      <dgm:spPr/>
      <dgm:t>
        <a:bodyPr/>
        <a:lstStyle/>
        <a:p>
          <a:endParaRPr lang="en-US"/>
        </a:p>
      </dgm:t>
    </dgm:pt>
    <dgm:pt modelId="{E1B3A7CB-2E18-2B43-9672-102E51F2286C}" type="pres">
      <dgm:prSet presAssocID="{9F1BEBAF-C17A-1E4B-9C7C-85EE7A8B0205}" presName="imageaccent2" presStyleCnt="0"/>
      <dgm:spPr/>
    </dgm:pt>
    <dgm:pt modelId="{E98581D0-6293-934B-B6BB-0E3AFCFBDA79}" type="pres">
      <dgm:prSet presAssocID="{9F1BEBAF-C17A-1E4B-9C7C-85EE7A8B0205}" presName="accentRepeatNode" presStyleLbl="solidAlignAcc1" presStyleIdx="3" presStyleCnt="24"/>
      <dgm:spPr/>
    </dgm:pt>
    <dgm:pt modelId="{6CC6B181-B64D-3046-BD61-EF2F10EC3BA8}" type="pres">
      <dgm:prSet presAssocID="{C1342866-D403-6C40-9139-77BAFCDE9B70}" presName="text3" presStyleCnt="0"/>
      <dgm:spPr/>
    </dgm:pt>
    <dgm:pt modelId="{08FA5A21-83A8-D849-8919-9ACE6ADE3717}" type="pres">
      <dgm:prSet presAssocID="{C1342866-D403-6C40-9139-77BAFCDE9B70}" presName="textRepeatNode" presStyleLbl="alignNode1" presStyleIdx="2" presStyleCnt="12">
        <dgm:presLayoutVars>
          <dgm:chMax val="0"/>
          <dgm:chPref val="0"/>
          <dgm:bulletEnabled val="1"/>
        </dgm:presLayoutVars>
      </dgm:prSet>
      <dgm:spPr/>
      <dgm:t>
        <a:bodyPr/>
        <a:lstStyle/>
        <a:p>
          <a:endParaRPr lang="en-US"/>
        </a:p>
      </dgm:t>
    </dgm:pt>
    <dgm:pt modelId="{8DF30A0A-B555-9646-8698-1735392CE28A}" type="pres">
      <dgm:prSet presAssocID="{C1342866-D403-6C40-9139-77BAFCDE9B70}" presName="textaccent3" presStyleCnt="0"/>
      <dgm:spPr/>
    </dgm:pt>
    <dgm:pt modelId="{93DC6713-76E7-2949-8C56-2DA93262B7D6}" type="pres">
      <dgm:prSet presAssocID="{C1342866-D403-6C40-9139-77BAFCDE9B70}" presName="accentRepeatNode" presStyleLbl="solidAlignAcc1" presStyleIdx="4" presStyleCnt="24"/>
      <dgm:spPr/>
    </dgm:pt>
    <dgm:pt modelId="{EBC3F248-F677-F942-8F9C-D6B62EC2913E}" type="pres">
      <dgm:prSet presAssocID="{F4301584-5300-FF41-A964-45E0CE6BD132}" presName="image3" presStyleCnt="0"/>
      <dgm:spPr/>
    </dgm:pt>
    <dgm:pt modelId="{8B403757-9A7C-454A-B4B1-C6B899CA7EF7}" type="pres">
      <dgm:prSet presAssocID="{F4301584-5300-FF41-A964-45E0CE6BD132}" presName="imageRepeatNode" presStyleLbl="alignAcc1" presStyleIdx="2" presStyleCnt="12"/>
      <dgm:spPr/>
      <dgm:t>
        <a:bodyPr/>
        <a:lstStyle/>
        <a:p>
          <a:endParaRPr lang="en-US"/>
        </a:p>
      </dgm:t>
    </dgm:pt>
    <dgm:pt modelId="{06B4C4C0-1997-0C4C-A20F-D8E996699172}" type="pres">
      <dgm:prSet presAssocID="{F4301584-5300-FF41-A964-45E0CE6BD132}" presName="imageaccent3" presStyleCnt="0"/>
      <dgm:spPr/>
    </dgm:pt>
    <dgm:pt modelId="{D1223C03-85F0-F740-93D9-86315877B51E}" type="pres">
      <dgm:prSet presAssocID="{F4301584-5300-FF41-A964-45E0CE6BD132}" presName="accentRepeatNode" presStyleLbl="solidAlignAcc1" presStyleIdx="5" presStyleCnt="24"/>
      <dgm:spPr/>
    </dgm:pt>
    <dgm:pt modelId="{67FCC357-BC7B-9D44-B15D-31D8A82D509C}" type="pres">
      <dgm:prSet presAssocID="{8D4DCA23-48BC-0045-B5B7-E4BCB00D3391}" presName="text4" presStyleCnt="0"/>
      <dgm:spPr/>
    </dgm:pt>
    <dgm:pt modelId="{36A1DFEA-ACDB-504D-9CF4-6F2765B57383}" type="pres">
      <dgm:prSet presAssocID="{8D4DCA23-48BC-0045-B5B7-E4BCB00D3391}" presName="textRepeatNode" presStyleLbl="alignNode1" presStyleIdx="3" presStyleCnt="12">
        <dgm:presLayoutVars>
          <dgm:chMax val="0"/>
          <dgm:chPref val="0"/>
          <dgm:bulletEnabled val="1"/>
        </dgm:presLayoutVars>
      </dgm:prSet>
      <dgm:spPr/>
      <dgm:t>
        <a:bodyPr/>
        <a:lstStyle/>
        <a:p>
          <a:endParaRPr lang="en-US"/>
        </a:p>
      </dgm:t>
    </dgm:pt>
    <dgm:pt modelId="{1972E10D-A815-8E4B-A860-414669ECE9A1}" type="pres">
      <dgm:prSet presAssocID="{8D4DCA23-48BC-0045-B5B7-E4BCB00D3391}" presName="textaccent4" presStyleCnt="0"/>
      <dgm:spPr/>
    </dgm:pt>
    <dgm:pt modelId="{009F58F0-D433-5643-B3EE-20E9B6BE9AD0}" type="pres">
      <dgm:prSet presAssocID="{8D4DCA23-48BC-0045-B5B7-E4BCB00D3391}" presName="accentRepeatNode" presStyleLbl="solidAlignAcc1" presStyleIdx="6" presStyleCnt="24"/>
      <dgm:spPr/>
    </dgm:pt>
    <dgm:pt modelId="{FE37F531-C3E7-5A42-9169-1B61AA0B8981}" type="pres">
      <dgm:prSet presAssocID="{9A1880EA-8360-6645-9A5F-583A64536120}" presName="image4" presStyleCnt="0"/>
      <dgm:spPr/>
    </dgm:pt>
    <dgm:pt modelId="{0A579BFB-1D9F-0A4B-94D4-B883A80412DC}" type="pres">
      <dgm:prSet presAssocID="{9A1880EA-8360-6645-9A5F-583A64536120}" presName="imageRepeatNode" presStyleLbl="alignAcc1" presStyleIdx="3" presStyleCnt="12"/>
      <dgm:spPr/>
      <dgm:t>
        <a:bodyPr/>
        <a:lstStyle/>
        <a:p>
          <a:endParaRPr lang="en-US"/>
        </a:p>
      </dgm:t>
    </dgm:pt>
    <dgm:pt modelId="{72F1F074-0973-8F4D-ABB3-1700FFF012EF}" type="pres">
      <dgm:prSet presAssocID="{9A1880EA-8360-6645-9A5F-583A64536120}" presName="imageaccent4" presStyleCnt="0"/>
      <dgm:spPr/>
    </dgm:pt>
    <dgm:pt modelId="{8683B351-40A4-C047-88D0-5DF685630FBB}" type="pres">
      <dgm:prSet presAssocID="{9A1880EA-8360-6645-9A5F-583A64536120}" presName="accentRepeatNode" presStyleLbl="solidAlignAcc1" presStyleIdx="7" presStyleCnt="24"/>
      <dgm:spPr/>
    </dgm:pt>
    <dgm:pt modelId="{3A659628-764D-8A4A-958A-9EFC99B1993C}" type="pres">
      <dgm:prSet presAssocID="{4B483839-8C6C-DA45-BB37-ABE2B7444FD3}" presName="text5" presStyleCnt="0"/>
      <dgm:spPr/>
    </dgm:pt>
    <dgm:pt modelId="{3C27E000-8B1F-AE4A-BA11-E6F6864A396B}" type="pres">
      <dgm:prSet presAssocID="{4B483839-8C6C-DA45-BB37-ABE2B7444FD3}" presName="textRepeatNode" presStyleLbl="alignNode1" presStyleIdx="4" presStyleCnt="12">
        <dgm:presLayoutVars>
          <dgm:chMax val="0"/>
          <dgm:chPref val="0"/>
          <dgm:bulletEnabled val="1"/>
        </dgm:presLayoutVars>
      </dgm:prSet>
      <dgm:spPr/>
      <dgm:t>
        <a:bodyPr/>
        <a:lstStyle/>
        <a:p>
          <a:endParaRPr lang="en-US"/>
        </a:p>
      </dgm:t>
    </dgm:pt>
    <dgm:pt modelId="{FD3FA195-60FB-1645-AD3D-27EBEB7B041C}" type="pres">
      <dgm:prSet presAssocID="{4B483839-8C6C-DA45-BB37-ABE2B7444FD3}" presName="textaccent5" presStyleCnt="0"/>
      <dgm:spPr/>
    </dgm:pt>
    <dgm:pt modelId="{45883631-5848-074F-B621-9952BE73E1F5}" type="pres">
      <dgm:prSet presAssocID="{4B483839-8C6C-DA45-BB37-ABE2B7444FD3}" presName="accentRepeatNode" presStyleLbl="solidAlignAcc1" presStyleIdx="8" presStyleCnt="24"/>
      <dgm:spPr/>
    </dgm:pt>
    <dgm:pt modelId="{8C6CD6D4-07E3-3A43-B9AF-5DBC84306F52}" type="pres">
      <dgm:prSet presAssocID="{0945F730-B316-7143-807D-E335BBB0C0DB}" presName="image5" presStyleCnt="0"/>
      <dgm:spPr/>
    </dgm:pt>
    <dgm:pt modelId="{A12F27C2-278C-344A-A079-C36A3C7DF402}" type="pres">
      <dgm:prSet presAssocID="{0945F730-B316-7143-807D-E335BBB0C0DB}" presName="imageRepeatNode" presStyleLbl="alignAcc1" presStyleIdx="4" presStyleCnt="12"/>
      <dgm:spPr/>
      <dgm:t>
        <a:bodyPr/>
        <a:lstStyle/>
        <a:p>
          <a:endParaRPr lang="en-US"/>
        </a:p>
      </dgm:t>
    </dgm:pt>
    <dgm:pt modelId="{8D732B9D-1BDA-244D-9A67-228953C17079}" type="pres">
      <dgm:prSet presAssocID="{0945F730-B316-7143-807D-E335BBB0C0DB}" presName="imageaccent5" presStyleCnt="0"/>
      <dgm:spPr/>
    </dgm:pt>
    <dgm:pt modelId="{532651F5-CCC9-0644-BC4F-8411BE588174}" type="pres">
      <dgm:prSet presAssocID="{0945F730-B316-7143-807D-E335BBB0C0DB}" presName="accentRepeatNode" presStyleLbl="solidAlignAcc1" presStyleIdx="9" presStyleCnt="24"/>
      <dgm:spPr/>
    </dgm:pt>
    <dgm:pt modelId="{B9289D32-C790-A445-8276-3578692665CA}" type="pres">
      <dgm:prSet presAssocID="{58293FA4-B9BF-1F4A-BEFA-886A2189C12F}" presName="text6" presStyleCnt="0"/>
      <dgm:spPr/>
    </dgm:pt>
    <dgm:pt modelId="{F7DAD8C4-E5E8-8F4F-ACE0-3C204E3C68D2}" type="pres">
      <dgm:prSet presAssocID="{58293FA4-B9BF-1F4A-BEFA-886A2189C12F}" presName="textRepeatNode" presStyleLbl="alignNode1" presStyleIdx="5" presStyleCnt="12">
        <dgm:presLayoutVars>
          <dgm:chMax val="0"/>
          <dgm:chPref val="0"/>
          <dgm:bulletEnabled val="1"/>
        </dgm:presLayoutVars>
      </dgm:prSet>
      <dgm:spPr/>
      <dgm:t>
        <a:bodyPr/>
        <a:lstStyle/>
        <a:p>
          <a:endParaRPr lang="en-US"/>
        </a:p>
      </dgm:t>
    </dgm:pt>
    <dgm:pt modelId="{6D739AB2-A4C2-4247-A3FA-4F242184B4C5}" type="pres">
      <dgm:prSet presAssocID="{58293FA4-B9BF-1F4A-BEFA-886A2189C12F}" presName="textaccent6" presStyleCnt="0"/>
      <dgm:spPr/>
    </dgm:pt>
    <dgm:pt modelId="{333DE264-BF1B-C048-BF9A-7E56EA575D2B}" type="pres">
      <dgm:prSet presAssocID="{58293FA4-B9BF-1F4A-BEFA-886A2189C12F}" presName="accentRepeatNode" presStyleLbl="solidAlignAcc1" presStyleIdx="10" presStyleCnt="24"/>
      <dgm:spPr/>
    </dgm:pt>
    <dgm:pt modelId="{C45CF7F4-2C74-8242-97CF-336E758D1DFA}" type="pres">
      <dgm:prSet presAssocID="{0F01EBB5-9D72-BC42-BD6C-043F112872FB}" presName="image6" presStyleCnt="0"/>
      <dgm:spPr/>
    </dgm:pt>
    <dgm:pt modelId="{0C32ABBE-5EE5-A540-BEF6-D29D33FB8133}" type="pres">
      <dgm:prSet presAssocID="{0F01EBB5-9D72-BC42-BD6C-043F112872FB}" presName="imageRepeatNode" presStyleLbl="alignAcc1" presStyleIdx="5" presStyleCnt="12"/>
      <dgm:spPr/>
      <dgm:t>
        <a:bodyPr/>
        <a:lstStyle/>
        <a:p>
          <a:endParaRPr lang="en-US"/>
        </a:p>
      </dgm:t>
    </dgm:pt>
    <dgm:pt modelId="{D815088B-EFFE-E749-BBEB-7960DB5B8AAC}" type="pres">
      <dgm:prSet presAssocID="{0F01EBB5-9D72-BC42-BD6C-043F112872FB}" presName="imageaccent6" presStyleCnt="0"/>
      <dgm:spPr/>
    </dgm:pt>
    <dgm:pt modelId="{D5CBCA40-CE6B-AB4F-B40B-0FD9C62D8C85}" type="pres">
      <dgm:prSet presAssocID="{0F01EBB5-9D72-BC42-BD6C-043F112872FB}" presName="accentRepeatNode" presStyleLbl="solidAlignAcc1" presStyleIdx="11" presStyleCnt="24"/>
      <dgm:spPr/>
    </dgm:pt>
    <dgm:pt modelId="{39CA20A6-1BA8-8940-A497-902DD0327A78}" type="pres">
      <dgm:prSet presAssocID="{D454326A-A56F-0E47-B8FC-0A9BBFB97C8B}" presName="text7" presStyleCnt="0"/>
      <dgm:spPr/>
    </dgm:pt>
    <dgm:pt modelId="{7B23DDA1-4915-D94F-856E-27FC825DA396}" type="pres">
      <dgm:prSet presAssocID="{D454326A-A56F-0E47-B8FC-0A9BBFB97C8B}" presName="textRepeatNode" presStyleLbl="alignNode1" presStyleIdx="6" presStyleCnt="12">
        <dgm:presLayoutVars>
          <dgm:chMax val="0"/>
          <dgm:chPref val="0"/>
          <dgm:bulletEnabled val="1"/>
        </dgm:presLayoutVars>
      </dgm:prSet>
      <dgm:spPr/>
      <dgm:t>
        <a:bodyPr/>
        <a:lstStyle/>
        <a:p>
          <a:endParaRPr lang="en-US"/>
        </a:p>
      </dgm:t>
    </dgm:pt>
    <dgm:pt modelId="{5A246FD0-F1EF-9044-8372-30F422E47929}" type="pres">
      <dgm:prSet presAssocID="{D454326A-A56F-0E47-B8FC-0A9BBFB97C8B}" presName="textaccent7" presStyleCnt="0"/>
      <dgm:spPr/>
    </dgm:pt>
    <dgm:pt modelId="{27D801C9-53D6-6E4D-8D8E-A0737E766B16}" type="pres">
      <dgm:prSet presAssocID="{D454326A-A56F-0E47-B8FC-0A9BBFB97C8B}" presName="accentRepeatNode" presStyleLbl="solidAlignAcc1" presStyleIdx="12" presStyleCnt="24"/>
      <dgm:spPr/>
    </dgm:pt>
    <dgm:pt modelId="{86B5E48E-32FF-C347-89F6-BC30A2AD563B}" type="pres">
      <dgm:prSet presAssocID="{9943BC1C-2A26-B445-830B-DD4AAD24E473}" presName="image7" presStyleCnt="0"/>
      <dgm:spPr/>
    </dgm:pt>
    <dgm:pt modelId="{2553017C-B49F-BC41-A88F-4003BCA9A91E}" type="pres">
      <dgm:prSet presAssocID="{9943BC1C-2A26-B445-830B-DD4AAD24E473}" presName="imageRepeatNode" presStyleLbl="alignAcc1" presStyleIdx="6" presStyleCnt="12"/>
      <dgm:spPr/>
      <dgm:t>
        <a:bodyPr/>
        <a:lstStyle/>
        <a:p>
          <a:endParaRPr lang="en-US"/>
        </a:p>
      </dgm:t>
    </dgm:pt>
    <dgm:pt modelId="{609FD36E-FC11-EF4A-9781-C6860FD773D0}" type="pres">
      <dgm:prSet presAssocID="{9943BC1C-2A26-B445-830B-DD4AAD24E473}" presName="imageaccent7" presStyleCnt="0"/>
      <dgm:spPr/>
    </dgm:pt>
    <dgm:pt modelId="{24201C85-96DE-5546-8492-423837E92C53}" type="pres">
      <dgm:prSet presAssocID="{9943BC1C-2A26-B445-830B-DD4AAD24E473}" presName="accentRepeatNode" presStyleLbl="solidAlignAcc1" presStyleIdx="13" presStyleCnt="24"/>
      <dgm:spPr/>
    </dgm:pt>
    <dgm:pt modelId="{7F1ACFF1-DE80-9540-838A-803D3687D90B}" type="pres">
      <dgm:prSet presAssocID="{3E82CA08-91EA-7440-AB73-B91E7F80CE8E}" presName="text8" presStyleCnt="0"/>
      <dgm:spPr/>
    </dgm:pt>
    <dgm:pt modelId="{C410B23E-CA50-FC4D-BBE5-1854FA734819}" type="pres">
      <dgm:prSet presAssocID="{3E82CA08-91EA-7440-AB73-B91E7F80CE8E}" presName="textRepeatNode" presStyleLbl="alignNode1" presStyleIdx="7" presStyleCnt="12">
        <dgm:presLayoutVars>
          <dgm:chMax val="0"/>
          <dgm:chPref val="0"/>
          <dgm:bulletEnabled val="1"/>
        </dgm:presLayoutVars>
      </dgm:prSet>
      <dgm:spPr/>
      <dgm:t>
        <a:bodyPr/>
        <a:lstStyle/>
        <a:p>
          <a:endParaRPr lang="en-US"/>
        </a:p>
      </dgm:t>
    </dgm:pt>
    <dgm:pt modelId="{49E76562-28FD-6049-B859-E0583C0475A0}" type="pres">
      <dgm:prSet presAssocID="{3E82CA08-91EA-7440-AB73-B91E7F80CE8E}" presName="textaccent8" presStyleCnt="0"/>
      <dgm:spPr/>
    </dgm:pt>
    <dgm:pt modelId="{E6510A74-87E1-6746-8838-747A4441CB53}" type="pres">
      <dgm:prSet presAssocID="{3E82CA08-91EA-7440-AB73-B91E7F80CE8E}" presName="accentRepeatNode" presStyleLbl="solidAlignAcc1" presStyleIdx="14" presStyleCnt="24"/>
      <dgm:spPr/>
    </dgm:pt>
    <dgm:pt modelId="{DA478565-1334-5A48-993E-CBA1486F0BE2}" type="pres">
      <dgm:prSet presAssocID="{46ECED99-DC88-D740-B182-09925965C449}" presName="image8" presStyleCnt="0"/>
      <dgm:spPr/>
    </dgm:pt>
    <dgm:pt modelId="{3E82D351-7E71-FB4D-8717-4D5D594500E2}" type="pres">
      <dgm:prSet presAssocID="{46ECED99-DC88-D740-B182-09925965C449}" presName="imageRepeatNode" presStyleLbl="alignAcc1" presStyleIdx="7" presStyleCnt="12"/>
      <dgm:spPr/>
      <dgm:t>
        <a:bodyPr/>
        <a:lstStyle/>
        <a:p>
          <a:endParaRPr lang="en-US"/>
        </a:p>
      </dgm:t>
    </dgm:pt>
    <dgm:pt modelId="{C87F4A3A-4368-7C49-87BA-18E9F1EE0CA1}" type="pres">
      <dgm:prSet presAssocID="{46ECED99-DC88-D740-B182-09925965C449}" presName="imageaccent8" presStyleCnt="0"/>
      <dgm:spPr/>
    </dgm:pt>
    <dgm:pt modelId="{362F670A-026C-3547-A12D-C8EFF911B6E6}" type="pres">
      <dgm:prSet presAssocID="{46ECED99-DC88-D740-B182-09925965C449}" presName="accentRepeatNode" presStyleLbl="solidAlignAcc1" presStyleIdx="15" presStyleCnt="24"/>
      <dgm:spPr/>
    </dgm:pt>
    <dgm:pt modelId="{958EBD2F-B857-F24D-9C5E-02E8107585AB}" type="pres">
      <dgm:prSet presAssocID="{12B64859-626C-2D47-8B6C-6E400529D1D2}" presName="text9" presStyleCnt="0"/>
      <dgm:spPr/>
    </dgm:pt>
    <dgm:pt modelId="{74889BCC-6B54-B64C-8A46-9D9789BCB24B}" type="pres">
      <dgm:prSet presAssocID="{12B64859-626C-2D47-8B6C-6E400529D1D2}" presName="textRepeatNode" presStyleLbl="alignNode1" presStyleIdx="8" presStyleCnt="12">
        <dgm:presLayoutVars>
          <dgm:chMax val="0"/>
          <dgm:chPref val="0"/>
          <dgm:bulletEnabled val="1"/>
        </dgm:presLayoutVars>
      </dgm:prSet>
      <dgm:spPr/>
      <dgm:t>
        <a:bodyPr/>
        <a:lstStyle/>
        <a:p>
          <a:endParaRPr lang="en-US"/>
        </a:p>
      </dgm:t>
    </dgm:pt>
    <dgm:pt modelId="{72F0CF60-347E-754F-AE14-E75F24856FBC}" type="pres">
      <dgm:prSet presAssocID="{12B64859-626C-2D47-8B6C-6E400529D1D2}" presName="textaccent9" presStyleCnt="0"/>
      <dgm:spPr/>
    </dgm:pt>
    <dgm:pt modelId="{17927799-FCFF-D04C-82AA-839FE14C3911}" type="pres">
      <dgm:prSet presAssocID="{12B64859-626C-2D47-8B6C-6E400529D1D2}" presName="accentRepeatNode" presStyleLbl="solidAlignAcc1" presStyleIdx="16" presStyleCnt="24"/>
      <dgm:spPr/>
    </dgm:pt>
    <dgm:pt modelId="{DEB2CDFD-A963-C64A-A67A-06644839210F}" type="pres">
      <dgm:prSet presAssocID="{7AFF14EE-471E-0A40-BB8B-7D9925BB282A}" presName="image9" presStyleCnt="0"/>
      <dgm:spPr/>
    </dgm:pt>
    <dgm:pt modelId="{91C835C5-6FCD-C840-856D-1980AC2817E9}" type="pres">
      <dgm:prSet presAssocID="{7AFF14EE-471E-0A40-BB8B-7D9925BB282A}" presName="imageRepeatNode" presStyleLbl="alignAcc1" presStyleIdx="8" presStyleCnt="12"/>
      <dgm:spPr/>
      <dgm:t>
        <a:bodyPr/>
        <a:lstStyle/>
        <a:p>
          <a:endParaRPr lang="en-US"/>
        </a:p>
      </dgm:t>
    </dgm:pt>
    <dgm:pt modelId="{8550EE83-4731-F049-AE4F-EB0B2CD177E8}" type="pres">
      <dgm:prSet presAssocID="{7AFF14EE-471E-0A40-BB8B-7D9925BB282A}" presName="imageaccent9" presStyleCnt="0"/>
      <dgm:spPr/>
    </dgm:pt>
    <dgm:pt modelId="{9A43D417-AA5C-D14F-AF03-9B33CAFC91DC}" type="pres">
      <dgm:prSet presAssocID="{7AFF14EE-471E-0A40-BB8B-7D9925BB282A}" presName="accentRepeatNode" presStyleLbl="solidAlignAcc1" presStyleIdx="17" presStyleCnt="24"/>
      <dgm:spPr/>
    </dgm:pt>
    <dgm:pt modelId="{E9EF223B-5CB6-8A46-BCBA-2B6FDC40542E}" type="pres">
      <dgm:prSet presAssocID="{8E37DA6B-454B-C14A-A074-BE07091215B7}" presName="text10" presStyleCnt="0"/>
      <dgm:spPr/>
    </dgm:pt>
    <dgm:pt modelId="{35B2A3E3-1B8A-BB40-998D-DFC60668A48B}" type="pres">
      <dgm:prSet presAssocID="{8E37DA6B-454B-C14A-A074-BE07091215B7}" presName="textRepeatNode" presStyleLbl="alignNode1" presStyleIdx="9" presStyleCnt="12">
        <dgm:presLayoutVars>
          <dgm:chMax val="0"/>
          <dgm:chPref val="0"/>
          <dgm:bulletEnabled val="1"/>
        </dgm:presLayoutVars>
      </dgm:prSet>
      <dgm:spPr/>
      <dgm:t>
        <a:bodyPr/>
        <a:lstStyle/>
        <a:p>
          <a:endParaRPr lang="en-US"/>
        </a:p>
      </dgm:t>
    </dgm:pt>
    <dgm:pt modelId="{DAA4D708-ED53-8244-888D-17073D4539BE}" type="pres">
      <dgm:prSet presAssocID="{8E37DA6B-454B-C14A-A074-BE07091215B7}" presName="textaccent10" presStyleCnt="0"/>
      <dgm:spPr/>
    </dgm:pt>
    <dgm:pt modelId="{ECCC9CB1-7AE6-0140-A2C8-5EDB5F633B6E}" type="pres">
      <dgm:prSet presAssocID="{8E37DA6B-454B-C14A-A074-BE07091215B7}" presName="accentRepeatNode" presStyleLbl="solidAlignAcc1" presStyleIdx="18" presStyleCnt="24"/>
      <dgm:spPr/>
    </dgm:pt>
    <dgm:pt modelId="{91912AAF-7C1D-F54A-A37B-89996941D444}" type="pres">
      <dgm:prSet presAssocID="{B00AB617-5C6A-EE48-9037-30A64E6A89CD}" presName="image10" presStyleCnt="0"/>
      <dgm:spPr/>
    </dgm:pt>
    <dgm:pt modelId="{FD668436-BAF7-FA41-8C31-BD85ECC567D7}" type="pres">
      <dgm:prSet presAssocID="{B00AB617-5C6A-EE48-9037-30A64E6A89CD}" presName="imageRepeatNode" presStyleLbl="alignAcc1" presStyleIdx="9" presStyleCnt="12"/>
      <dgm:spPr/>
      <dgm:t>
        <a:bodyPr/>
        <a:lstStyle/>
        <a:p>
          <a:endParaRPr lang="en-US"/>
        </a:p>
      </dgm:t>
    </dgm:pt>
    <dgm:pt modelId="{C7E98A6C-A7AC-4345-9B42-DD2882A51E57}" type="pres">
      <dgm:prSet presAssocID="{B00AB617-5C6A-EE48-9037-30A64E6A89CD}" presName="imageaccent10" presStyleCnt="0"/>
      <dgm:spPr/>
    </dgm:pt>
    <dgm:pt modelId="{402FB9CB-E15E-D546-B67F-E8CF5EAC33D0}" type="pres">
      <dgm:prSet presAssocID="{B00AB617-5C6A-EE48-9037-30A64E6A89CD}" presName="accentRepeatNode" presStyleLbl="solidAlignAcc1" presStyleIdx="19" presStyleCnt="24"/>
      <dgm:spPr/>
    </dgm:pt>
    <dgm:pt modelId="{F70ABD03-65C4-4D41-9DEB-734BDFE7B542}" type="pres">
      <dgm:prSet presAssocID="{772F303E-2D9D-644A-B496-8483E76306C4}" presName="text11" presStyleCnt="0"/>
      <dgm:spPr/>
    </dgm:pt>
    <dgm:pt modelId="{416F2C51-CC12-D64F-9945-A25E23A6D44F}" type="pres">
      <dgm:prSet presAssocID="{772F303E-2D9D-644A-B496-8483E76306C4}" presName="textRepeatNode" presStyleLbl="alignNode1" presStyleIdx="10" presStyleCnt="12">
        <dgm:presLayoutVars>
          <dgm:chMax val="0"/>
          <dgm:chPref val="0"/>
          <dgm:bulletEnabled val="1"/>
        </dgm:presLayoutVars>
      </dgm:prSet>
      <dgm:spPr/>
      <dgm:t>
        <a:bodyPr/>
        <a:lstStyle/>
        <a:p>
          <a:endParaRPr lang="en-US"/>
        </a:p>
      </dgm:t>
    </dgm:pt>
    <dgm:pt modelId="{377F923D-4C63-4A49-A1C9-5097AD6E163F}" type="pres">
      <dgm:prSet presAssocID="{772F303E-2D9D-644A-B496-8483E76306C4}" presName="textaccent11" presStyleCnt="0"/>
      <dgm:spPr/>
    </dgm:pt>
    <dgm:pt modelId="{DDCABA06-8E7A-814E-AD28-EBCDB3A7770F}" type="pres">
      <dgm:prSet presAssocID="{772F303E-2D9D-644A-B496-8483E76306C4}" presName="accentRepeatNode" presStyleLbl="solidAlignAcc1" presStyleIdx="20" presStyleCnt="24"/>
      <dgm:spPr/>
    </dgm:pt>
    <dgm:pt modelId="{500E4A33-FD05-3A4B-83BB-3C724438F99A}" type="pres">
      <dgm:prSet presAssocID="{E6B8EFF7-6703-9341-A44E-75310D0AF399}" presName="image11" presStyleCnt="0"/>
      <dgm:spPr/>
    </dgm:pt>
    <dgm:pt modelId="{4994B846-ACBA-DD48-A81C-F5D0700AE125}" type="pres">
      <dgm:prSet presAssocID="{E6B8EFF7-6703-9341-A44E-75310D0AF399}" presName="imageRepeatNode" presStyleLbl="alignAcc1" presStyleIdx="10" presStyleCnt="12"/>
      <dgm:spPr/>
      <dgm:t>
        <a:bodyPr/>
        <a:lstStyle/>
        <a:p>
          <a:endParaRPr lang="en-US"/>
        </a:p>
      </dgm:t>
    </dgm:pt>
    <dgm:pt modelId="{C7FA4547-D7AC-FF47-902D-29972245D01F}" type="pres">
      <dgm:prSet presAssocID="{E6B8EFF7-6703-9341-A44E-75310D0AF399}" presName="imageaccent11" presStyleCnt="0"/>
      <dgm:spPr/>
    </dgm:pt>
    <dgm:pt modelId="{01C1CD48-78ED-1D4F-9906-1F023DBF7560}" type="pres">
      <dgm:prSet presAssocID="{E6B8EFF7-6703-9341-A44E-75310D0AF399}" presName="accentRepeatNode" presStyleLbl="solidAlignAcc1" presStyleIdx="21" presStyleCnt="24"/>
      <dgm:spPr/>
    </dgm:pt>
    <dgm:pt modelId="{3416EDA7-B71B-894F-A23A-D9B03062784B}" type="pres">
      <dgm:prSet presAssocID="{CB3CF6E3-BB32-6A4C-82D5-766769B68634}" presName="text12" presStyleCnt="0"/>
      <dgm:spPr/>
    </dgm:pt>
    <dgm:pt modelId="{D245BA8A-5447-BF4B-B694-67B7667E08BB}" type="pres">
      <dgm:prSet presAssocID="{CB3CF6E3-BB32-6A4C-82D5-766769B68634}" presName="textRepeatNode" presStyleLbl="alignNode1" presStyleIdx="11" presStyleCnt="12">
        <dgm:presLayoutVars>
          <dgm:chMax val="0"/>
          <dgm:chPref val="0"/>
          <dgm:bulletEnabled val="1"/>
        </dgm:presLayoutVars>
      </dgm:prSet>
      <dgm:spPr/>
      <dgm:t>
        <a:bodyPr/>
        <a:lstStyle/>
        <a:p>
          <a:endParaRPr lang="en-US"/>
        </a:p>
      </dgm:t>
    </dgm:pt>
    <dgm:pt modelId="{82B250A7-D5DE-D84F-A229-E9AF238F4453}" type="pres">
      <dgm:prSet presAssocID="{CB3CF6E3-BB32-6A4C-82D5-766769B68634}" presName="textaccent12" presStyleCnt="0"/>
      <dgm:spPr/>
    </dgm:pt>
    <dgm:pt modelId="{3417D0EB-97C7-D04D-93C9-20286412BEDC}" type="pres">
      <dgm:prSet presAssocID="{CB3CF6E3-BB32-6A4C-82D5-766769B68634}" presName="accentRepeatNode" presStyleLbl="solidAlignAcc1" presStyleIdx="22" presStyleCnt="24"/>
      <dgm:spPr/>
    </dgm:pt>
    <dgm:pt modelId="{4A9D3BF7-4FED-4A44-B738-0B37A1EDB9F5}" type="pres">
      <dgm:prSet presAssocID="{9BB96B52-26E1-F94F-969B-38478F294E73}" presName="image12" presStyleCnt="0"/>
      <dgm:spPr/>
    </dgm:pt>
    <dgm:pt modelId="{4FE7DE6B-000F-2A44-BD89-B222E6DB7397}" type="pres">
      <dgm:prSet presAssocID="{9BB96B52-26E1-F94F-969B-38478F294E73}" presName="imageRepeatNode" presStyleLbl="alignAcc1" presStyleIdx="11" presStyleCnt="12"/>
      <dgm:spPr/>
      <dgm:t>
        <a:bodyPr/>
        <a:lstStyle/>
        <a:p>
          <a:endParaRPr lang="en-US"/>
        </a:p>
      </dgm:t>
    </dgm:pt>
    <dgm:pt modelId="{9FF5C812-A653-9042-87C7-8C696E68C45D}" type="pres">
      <dgm:prSet presAssocID="{9BB96B52-26E1-F94F-969B-38478F294E73}" presName="imageaccent12" presStyleCnt="0"/>
      <dgm:spPr/>
    </dgm:pt>
    <dgm:pt modelId="{39AE711B-B7BD-5148-A3CA-A5A93D1323C2}" type="pres">
      <dgm:prSet presAssocID="{9BB96B52-26E1-F94F-969B-38478F294E73}" presName="accentRepeatNode" presStyleLbl="solidAlignAcc1" presStyleIdx="23" presStyleCnt="24"/>
      <dgm:spPr/>
    </dgm:pt>
  </dgm:ptLst>
  <dgm:cxnLst>
    <dgm:cxn modelId="{46E4360E-ECE8-B146-B961-252D4B9542AE}" type="presOf" srcId="{9943BC1C-2A26-B445-830B-DD4AAD24E473}" destId="{2553017C-B49F-BC41-A88F-4003BCA9A91E}" srcOrd="0" destOrd="0" presId="urn:microsoft.com/office/officeart/2008/layout/HexagonCluster"/>
    <dgm:cxn modelId="{AF2384D4-2570-8A47-890E-6E673FE36A3C}" type="presOf" srcId="{931311C9-62E1-A74E-AC06-87C24D78AD41}" destId="{DDDA56CB-3A6F-7E46-BFD6-44D56B3FC183}" srcOrd="0" destOrd="0" presId="urn:microsoft.com/office/officeart/2008/layout/HexagonCluster"/>
    <dgm:cxn modelId="{F0C41AF3-5D18-4642-B4AE-3DC4FD026016}" type="presOf" srcId="{4DE427DF-57EA-AB4D-BA3A-04B9738E33EF}" destId="{E807DE5C-81C1-B74A-B354-283EC90A78A8}" srcOrd="0" destOrd="0" presId="urn:microsoft.com/office/officeart/2008/layout/HexagonCluster"/>
    <dgm:cxn modelId="{2A0840A3-8758-0544-8038-BC974E0DE3B0}" type="presOf" srcId="{12B64859-626C-2D47-8B6C-6E400529D1D2}" destId="{74889BCC-6B54-B64C-8A46-9D9789BCB24B}" srcOrd="0" destOrd="0" presId="urn:microsoft.com/office/officeart/2008/layout/HexagonCluster"/>
    <dgm:cxn modelId="{D0D4C59F-7A70-2B4B-BA60-DF0D9CFC6D98}" type="presOf" srcId="{F5477A1D-76F3-2D4A-9DCA-5AAD303B9114}" destId="{BFDBB8CB-9B6E-3148-B089-9DF319C62542}" srcOrd="0" destOrd="0" presId="urn:microsoft.com/office/officeart/2008/layout/HexagonCluster"/>
    <dgm:cxn modelId="{0D9E4A4C-6459-3043-AD4C-C600ECE53A17}" type="presOf" srcId="{1A6A2E2E-74F5-A248-8A97-9FC46145F3A4}" destId="{63835894-C087-994D-BA75-655AB2F259C6}" srcOrd="0" destOrd="0" presId="urn:microsoft.com/office/officeart/2008/layout/HexagonCluster"/>
    <dgm:cxn modelId="{C2334278-8CDC-4249-96CC-D56BA7299E5D}" type="presOf" srcId="{8E37DA6B-454B-C14A-A074-BE07091215B7}" destId="{35B2A3E3-1B8A-BB40-998D-DFC60668A48B}" srcOrd="0" destOrd="0" presId="urn:microsoft.com/office/officeart/2008/layout/HexagonCluster"/>
    <dgm:cxn modelId="{653AF557-D8CC-664D-A218-2A4DB8916DE2}" type="presOf" srcId="{C1342866-D403-6C40-9139-77BAFCDE9B70}" destId="{08FA5A21-83A8-D849-8919-9ACE6ADE3717}" srcOrd="0" destOrd="0" presId="urn:microsoft.com/office/officeart/2008/layout/HexagonCluster"/>
    <dgm:cxn modelId="{65C4B52E-7438-1A48-8F90-B6DED97D0C34}" srcId="{931311C9-62E1-A74E-AC06-87C24D78AD41}" destId="{CB3CF6E3-BB32-6A4C-82D5-766769B68634}" srcOrd="11" destOrd="0" parTransId="{8EB08181-2A83-9048-97D0-C0AAF6961850}" sibTransId="{9BB96B52-26E1-F94F-969B-38478F294E73}"/>
    <dgm:cxn modelId="{5E538F93-98E6-7244-88CF-361B0561A510}" srcId="{931311C9-62E1-A74E-AC06-87C24D78AD41}" destId="{4B483839-8C6C-DA45-BB37-ABE2B7444FD3}" srcOrd="4" destOrd="0" parTransId="{D88D9C1B-2743-8D49-B6AE-97A3CD10AA47}" sibTransId="{0945F730-B316-7143-807D-E335BBB0C0DB}"/>
    <dgm:cxn modelId="{958294D4-5134-5348-A575-0477B8BAC11C}" srcId="{931311C9-62E1-A74E-AC06-87C24D78AD41}" destId="{772F303E-2D9D-644A-B496-8483E76306C4}" srcOrd="10" destOrd="0" parTransId="{8C13AAA2-E2B0-9B4B-BE71-FEE54A8438D4}" sibTransId="{E6B8EFF7-6703-9341-A44E-75310D0AF399}"/>
    <dgm:cxn modelId="{C98682EB-F6CA-C347-80FD-DC81EF43E913}" srcId="{931311C9-62E1-A74E-AC06-87C24D78AD41}" destId="{58293FA4-B9BF-1F4A-BEFA-886A2189C12F}" srcOrd="5" destOrd="0" parTransId="{D611051D-1962-F74B-B757-B70486BD88BD}" sibTransId="{0F01EBB5-9D72-BC42-BD6C-043F112872FB}"/>
    <dgm:cxn modelId="{5207BEA0-7036-D742-8253-00D99AC92E81}" type="presOf" srcId="{9A1880EA-8360-6645-9A5F-583A64536120}" destId="{0A579BFB-1D9F-0A4B-94D4-B883A80412DC}" srcOrd="0" destOrd="0" presId="urn:microsoft.com/office/officeart/2008/layout/HexagonCluster"/>
    <dgm:cxn modelId="{2F834DFD-11B8-2142-8619-F66D41A5C8DE}" srcId="{931311C9-62E1-A74E-AC06-87C24D78AD41}" destId="{F5477A1D-76F3-2D4A-9DCA-5AAD303B9114}" srcOrd="0" destOrd="0" parTransId="{3D9B4E16-51EE-7841-8D52-A31BA9651D11}" sibTransId="{1A6A2E2E-74F5-A248-8A97-9FC46145F3A4}"/>
    <dgm:cxn modelId="{87A089BB-A9C2-FF43-B8E1-9BEB9281D869}" type="presOf" srcId="{4B483839-8C6C-DA45-BB37-ABE2B7444FD3}" destId="{3C27E000-8B1F-AE4A-BA11-E6F6864A396B}" srcOrd="0" destOrd="0" presId="urn:microsoft.com/office/officeart/2008/layout/HexagonCluster"/>
    <dgm:cxn modelId="{195763FE-C9F3-CF42-8F37-CE351BE9B61E}" type="presOf" srcId="{7AFF14EE-471E-0A40-BB8B-7D9925BB282A}" destId="{91C835C5-6FCD-C840-856D-1980AC2817E9}" srcOrd="0" destOrd="0" presId="urn:microsoft.com/office/officeart/2008/layout/HexagonCluster"/>
    <dgm:cxn modelId="{E133BF07-9F03-FB48-BEA6-B901557B7961}" srcId="{931311C9-62E1-A74E-AC06-87C24D78AD41}" destId="{D454326A-A56F-0E47-B8FC-0A9BBFB97C8B}" srcOrd="6" destOrd="0" parTransId="{1E95FC7A-CB8C-0042-B5F5-CDBDF45D9C2F}" sibTransId="{9943BC1C-2A26-B445-830B-DD4AAD24E473}"/>
    <dgm:cxn modelId="{3C8AB246-C019-6943-9B55-B9C742D306DD}" type="presOf" srcId="{D454326A-A56F-0E47-B8FC-0A9BBFB97C8B}" destId="{7B23DDA1-4915-D94F-856E-27FC825DA396}" srcOrd="0" destOrd="0" presId="urn:microsoft.com/office/officeart/2008/layout/HexagonCluster"/>
    <dgm:cxn modelId="{110485CB-96F8-D348-91AC-6EB4247D83CD}" type="presOf" srcId="{F4301584-5300-FF41-A964-45E0CE6BD132}" destId="{8B403757-9A7C-454A-B4B1-C6B899CA7EF7}" srcOrd="0" destOrd="0" presId="urn:microsoft.com/office/officeart/2008/layout/HexagonCluster"/>
    <dgm:cxn modelId="{279D9301-577A-D844-BF30-16333A869774}" srcId="{931311C9-62E1-A74E-AC06-87C24D78AD41}" destId="{8D4DCA23-48BC-0045-B5B7-E4BCB00D3391}" srcOrd="3" destOrd="0" parTransId="{5ECE8D3E-9A25-DF45-A774-2CACE4B03DE9}" sibTransId="{9A1880EA-8360-6645-9A5F-583A64536120}"/>
    <dgm:cxn modelId="{35D5D6BC-BCCB-8049-90C0-5DF4E553BB96}" type="presOf" srcId="{8D4DCA23-48BC-0045-B5B7-E4BCB00D3391}" destId="{36A1DFEA-ACDB-504D-9CF4-6F2765B57383}" srcOrd="0" destOrd="0" presId="urn:microsoft.com/office/officeart/2008/layout/HexagonCluster"/>
    <dgm:cxn modelId="{FF439BC8-B26C-5049-A282-F18646B5A908}" type="presOf" srcId="{9BB96B52-26E1-F94F-969B-38478F294E73}" destId="{4FE7DE6B-000F-2A44-BD89-B222E6DB7397}" srcOrd="0" destOrd="0" presId="urn:microsoft.com/office/officeart/2008/layout/HexagonCluster"/>
    <dgm:cxn modelId="{533D6060-BD30-084D-A178-E69A4CD4F74C}" type="presOf" srcId="{9F1BEBAF-C17A-1E4B-9C7C-85EE7A8B0205}" destId="{6819F77D-06C8-C340-BB53-DFFADFDF8DDC}" srcOrd="0" destOrd="0" presId="urn:microsoft.com/office/officeart/2008/layout/HexagonCluster"/>
    <dgm:cxn modelId="{53167E34-5BF6-0341-B91F-26A984A617E7}" srcId="{931311C9-62E1-A74E-AC06-87C24D78AD41}" destId="{8E37DA6B-454B-C14A-A074-BE07091215B7}" srcOrd="9" destOrd="0" parTransId="{FA127815-BDF7-1D45-96F4-B913F2B5152E}" sibTransId="{B00AB617-5C6A-EE48-9037-30A64E6A89CD}"/>
    <dgm:cxn modelId="{FC65560D-EE76-074F-BB4A-E6B303592BE7}" type="presOf" srcId="{CB3CF6E3-BB32-6A4C-82D5-766769B68634}" destId="{D245BA8A-5447-BF4B-B694-67B7667E08BB}" srcOrd="0" destOrd="0" presId="urn:microsoft.com/office/officeart/2008/layout/HexagonCluster"/>
    <dgm:cxn modelId="{262EE33C-864A-FB48-8BA3-223EF7506814}" type="presOf" srcId="{58293FA4-B9BF-1F4A-BEFA-886A2189C12F}" destId="{F7DAD8C4-E5E8-8F4F-ACE0-3C204E3C68D2}" srcOrd="0" destOrd="0" presId="urn:microsoft.com/office/officeart/2008/layout/HexagonCluster"/>
    <dgm:cxn modelId="{6D9011DA-3CA3-8748-A9A3-7F9AA1857893}" srcId="{931311C9-62E1-A74E-AC06-87C24D78AD41}" destId="{C1342866-D403-6C40-9139-77BAFCDE9B70}" srcOrd="2" destOrd="0" parTransId="{98923468-C8A9-0B45-9AD7-AC25422178EA}" sibTransId="{F4301584-5300-FF41-A964-45E0CE6BD132}"/>
    <dgm:cxn modelId="{71BF1D8A-8FCD-1944-8E45-971469B4E5D6}" type="presOf" srcId="{772F303E-2D9D-644A-B496-8483E76306C4}" destId="{416F2C51-CC12-D64F-9945-A25E23A6D44F}" srcOrd="0" destOrd="0" presId="urn:microsoft.com/office/officeart/2008/layout/HexagonCluster"/>
    <dgm:cxn modelId="{7E46EE18-5357-694F-9BAF-E1B1F86A7712}" type="presOf" srcId="{3E82CA08-91EA-7440-AB73-B91E7F80CE8E}" destId="{C410B23E-CA50-FC4D-BBE5-1854FA734819}" srcOrd="0" destOrd="0" presId="urn:microsoft.com/office/officeart/2008/layout/HexagonCluster"/>
    <dgm:cxn modelId="{999B0388-9592-F543-99E7-BDBA2CD7CB5D}" type="presOf" srcId="{46ECED99-DC88-D740-B182-09925965C449}" destId="{3E82D351-7E71-FB4D-8717-4D5D594500E2}" srcOrd="0" destOrd="0" presId="urn:microsoft.com/office/officeart/2008/layout/HexagonCluster"/>
    <dgm:cxn modelId="{BE2E9A87-56EA-B142-A362-0F5F75442B61}" type="presOf" srcId="{0F01EBB5-9D72-BC42-BD6C-043F112872FB}" destId="{0C32ABBE-5EE5-A540-BEF6-D29D33FB8133}" srcOrd="0" destOrd="0" presId="urn:microsoft.com/office/officeart/2008/layout/HexagonCluster"/>
    <dgm:cxn modelId="{9C0C2177-779F-3A46-BFCE-5E7256F4F0AB}" srcId="{931311C9-62E1-A74E-AC06-87C24D78AD41}" destId="{12B64859-626C-2D47-8B6C-6E400529D1D2}" srcOrd="8" destOrd="0" parTransId="{90EBE266-33DD-7F4B-99FF-996BE726D255}" sibTransId="{7AFF14EE-471E-0A40-BB8B-7D9925BB282A}"/>
    <dgm:cxn modelId="{AF9F44A7-E24A-8C47-B47E-58A83464506F}" type="presOf" srcId="{B00AB617-5C6A-EE48-9037-30A64E6A89CD}" destId="{FD668436-BAF7-FA41-8C31-BD85ECC567D7}" srcOrd="0" destOrd="0" presId="urn:microsoft.com/office/officeart/2008/layout/HexagonCluster"/>
    <dgm:cxn modelId="{819799A4-614A-364C-B2F9-BA0ABA3404C7}" type="presOf" srcId="{E6B8EFF7-6703-9341-A44E-75310D0AF399}" destId="{4994B846-ACBA-DD48-A81C-F5D0700AE125}" srcOrd="0" destOrd="0" presId="urn:microsoft.com/office/officeart/2008/layout/HexagonCluster"/>
    <dgm:cxn modelId="{21B8E2DE-7F46-0044-B669-3ABAF2085288}" srcId="{931311C9-62E1-A74E-AC06-87C24D78AD41}" destId="{4DE427DF-57EA-AB4D-BA3A-04B9738E33EF}" srcOrd="1" destOrd="0" parTransId="{F173DB4B-1963-AA4A-8FBE-820CD0129F83}" sibTransId="{9F1BEBAF-C17A-1E4B-9C7C-85EE7A8B0205}"/>
    <dgm:cxn modelId="{73F70C41-F70A-E243-8240-F2831A8FD19F}" type="presOf" srcId="{0945F730-B316-7143-807D-E335BBB0C0DB}" destId="{A12F27C2-278C-344A-A079-C36A3C7DF402}" srcOrd="0" destOrd="0" presId="urn:microsoft.com/office/officeart/2008/layout/HexagonCluster"/>
    <dgm:cxn modelId="{BE4F220A-BA30-8943-9C3A-61289042124D}" srcId="{931311C9-62E1-A74E-AC06-87C24D78AD41}" destId="{3E82CA08-91EA-7440-AB73-B91E7F80CE8E}" srcOrd="7" destOrd="0" parTransId="{3690165C-6E22-4445-B7CD-B94634A9B75C}" sibTransId="{46ECED99-DC88-D740-B182-09925965C449}"/>
    <dgm:cxn modelId="{470CC337-505C-2545-BA95-33DA8193AD8A}" type="presParOf" srcId="{DDDA56CB-3A6F-7E46-BFD6-44D56B3FC183}" destId="{A7F12229-3906-B247-8206-488EFDE5F51E}" srcOrd="0" destOrd="0" presId="urn:microsoft.com/office/officeart/2008/layout/HexagonCluster"/>
    <dgm:cxn modelId="{1309E269-BB6D-2440-8C62-0553BD541C13}" type="presParOf" srcId="{A7F12229-3906-B247-8206-488EFDE5F51E}" destId="{BFDBB8CB-9B6E-3148-B089-9DF319C62542}" srcOrd="0" destOrd="0" presId="urn:microsoft.com/office/officeart/2008/layout/HexagonCluster"/>
    <dgm:cxn modelId="{E4E616A8-15E1-9B4D-9C01-EA2670E189FD}" type="presParOf" srcId="{DDDA56CB-3A6F-7E46-BFD6-44D56B3FC183}" destId="{45DF97A7-32D3-D841-B411-C25B71C57E31}" srcOrd="1" destOrd="0" presId="urn:microsoft.com/office/officeart/2008/layout/HexagonCluster"/>
    <dgm:cxn modelId="{388CE02C-F3E5-A840-8C42-A2D4E5BA9D65}" type="presParOf" srcId="{45DF97A7-32D3-D841-B411-C25B71C57E31}" destId="{F52E98E2-F1C2-804E-9125-43FAF1A5DDB6}" srcOrd="0" destOrd="0" presId="urn:microsoft.com/office/officeart/2008/layout/HexagonCluster"/>
    <dgm:cxn modelId="{2E6D8B6B-4E84-7941-8C2D-26EA8EF79DD2}" type="presParOf" srcId="{DDDA56CB-3A6F-7E46-BFD6-44D56B3FC183}" destId="{EE369B24-C71C-9941-BE78-6FC0065544CC}" srcOrd="2" destOrd="0" presId="urn:microsoft.com/office/officeart/2008/layout/HexagonCluster"/>
    <dgm:cxn modelId="{F72F5C3C-1803-AC48-A825-428564E97527}" type="presParOf" srcId="{EE369B24-C71C-9941-BE78-6FC0065544CC}" destId="{63835894-C087-994D-BA75-655AB2F259C6}" srcOrd="0" destOrd="0" presId="urn:microsoft.com/office/officeart/2008/layout/HexagonCluster"/>
    <dgm:cxn modelId="{078BD497-CF89-864A-B279-915AA6C3DAE0}" type="presParOf" srcId="{DDDA56CB-3A6F-7E46-BFD6-44D56B3FC183}" destId="{EAF57F07-7C68-FA4C-A796-FE7C06149203}" srcOrd="3" destOrd="0" presId="urn:microsoft.com/office/officeart/2008/layout/HexagonCluster"/>
    <dgm:cxn modelId="{7EDE4802-AC2E-FE47-A1C4-DAD96C837DE2}" type="presParOf" srcId="{EAF57F07-7C68-FA4C-A796-FE7C06149203}" destId="{5AED362C-6D9C-6C4C-8529-B7853CD4DF8C}" srcOrd="0" destOrd="0" presId="urn:microsoft.com/office/officeart/2008/layout/HexagonCluster"/>
    <dgm:cxn modelId="{9CA34A6F-872A-B745-A7FF-81AE58C6258E}" type="presParOf" srcId="{DDDA56CB-3A6F-7E46-BFD6-44D56B3FC183}" destId="{3CCF8EC2-FA1D-5E43-B396-F7A16F5DC3C0}" srcOrd="4" destOrd="0" presId="urn:microsoft.com/office/officeart/2008/layout/HexagonCluster"/>
    <dgm:cxn modelId="{3DE410F2-84CC-164D-84CE-2078E0383F5A}" type="presParOf" srcId="{3CCF8EC2-FA1D-5E43-B396-F7A16F5DC3C0}" destId="{E807DE5C-81C1-B74A-B354-283EC90A78A8}" srcOrd="0" destOrd="0" presId="urn:microsoft.com/office/officeart/2008/layout/HexagonCluster"/>
    <dgm:cxn modelId="{1B1A917A-EC51-E249-AF69-BB891D363DD2}" type="presParOf" srcId="{DDDA56CB-3A6F-7E46-BFD6-44D56B3FC183}" destId="{6A7E236C-A113-2048-AB0B-C443F9CC7EF9}" srcOrd="5" destOrd="0" presId="urn:microsoft.com/office/officeart/2008/layout/HexagonCluster"/>
    <dgm:cxn modelId="{FF81D984-B528-7D44-9574-97BB9B90DF28}" type="presParOf" srcId="{6A7E236C-A113-2048-AB0B-C443F9CC7EF9}" destId="{EFC1E425-E709-BD4F-A875-AD774EB0CC8B}" srcOrd="0" destOrd="0" presId="urn:microsoft.com/office/officeart/2008/layout/HexagonCluster"/>
    <dgm:cxn modelId="{408E4CDC-EBB6-0F48-B150-CF524364E56B}" type="presParOf" srcId="{DDDA56CB-3A6F-7E46-BFD6-44D56B3FC183}" destId="{14BDE797-2EE5-CE4C-A514-029E074CE437}" srcOrd="6" destOrd="0" presId="urn:microsoft.com/office/officeart/2008/layout/HexagonCluster"/>
    <dgm:cxn modelId="{80C42B1E-F404-4F49-A703-14512F81266F}" type="presParOf" srcId="{14BDE797-2EE5-CE4C-A514-029E074CE437}" destId="{6819F77D-06C8-C340-BB53-DFFADFDF8DDC}" srcOrd="0" destOrd="0" presId="urn:microsoft.com/office/officeart/2008/layout/HexagonCluster"/>
    <dgm:cxn modelId="{9AE52934-D9D1-4046-9279-087CC31727D7}" type="presParOf" srcId="{DDDA56CB-3A6F-7E46-BFD6-44D56B3FC183}" destId="{E1B3A7CB-2E18-2B43-9672-102E51F2286C}" srcOrd="7" destOrd="0" presId="urn:microsoft.com/office/officeart/2008/layout/HexagonCluster"/>
    <dgm:cxn modelId="{73B2A93D-918A-C64F-A733-A3A4C93E93E8}" type="presParOf" srcId="{E1B3A7CB-2E18-2B43-9672-102E51F2286C}" destId="{E98581D0-6293-934B-B6BB-0E3AFCFBDA79}" srcOrd="0" destOrd="0" presId="urn:microsoft.com/office/officeart/2008/layout/HexagonCluster"/>
    <dgm:cxn modelId="{D78966A5-DC90-194D-8A08-E12EB46C4E29}" type="presParOf" srcId="{DDDA56CB-3A6F-7E46-BFD6-44D56B3FC183}" destId="{6CC6B181-B64D-3046-BD61-EF2F10EC3BA8}" srcOrd="8" destOrd="0" presId="urn:microsoft.com/office/officeart/2008/layout/HexagonCluster"/>
    <dgm:cxn modelId="{FEA658FC-83FE-BD44-AA8F-B2FD9C5B5975}" type="presParOf" srcId="{6CC6B181-B64D-3046-BD61-EF2F10EC3BA8}" destId="{08FA5A21-83A8-D849-8919-9ACE6ADE3717}" srcOrd="0" destOrd="0" presId="urn:microsoft.com/office/officeart/2008/layout/HexagonCluster"/>
    <dgm:cxn modelId="{7E6C0C34-00DC-1549-BA3B-4C6D45E22C68}" type="presParOf" srcId="{DDDA56CB-3A6F-7E46-BFD6-44D56B3FC183}" destId="{8DF30A0A-B555-9646-8698-1735392CE28A}" srcOrd="9" destOrd="0" presId="urn:microsoft.com/office/officeart/2008/layout/HexagonCluster"/>
    <dgm:cxn modelId="{9F6A45F8-D8BA-0F4B-B127-89A42FF652D3}" type="presParOf" srcId="{8DF30A0A-B555-9646-8698-1735392CE28A}" destId="{93DC6713-76E7-2949-8C56-2DA93262B7D6}" srcOrd="0" destOrd="0" presId="urn:microsoft.com/office/officeart/2008/layout/HexagonCluster"/>
    <dgm:cxn modelId="{0E22F908-4C78-8341-AE8A-779DB1B62D4A}" type="presParOf" srcId="{DDDA56CB-3A6F-7E46-BFD6-44D56B3FC183}" destId="{EBC3F248-F677-F942-8F9C-D6B62EC2913E}" srcOrd="10" destOrd="0" presId="urn:microsoft.com/office/officeart/2008/layout/HexagonCluster"/>
    <dgm:cxn modelId="{0124200C-DB17-8D4D-B8E8-1B5597036C7D}" type="presParOf" srcId="{EBC3F248-F677-F942-8F9C-D6B62EC2913E}" destId="{8B403757-9A7C-454A-B4B1-C6B899CA7EF7}" srcOrd="0" destOrd="0" presId="urn:microsoft.com/office/officeart/2008/layout/HexagonCluster"/>
    <dgm:cxn modelId="{E970A069-B481-E24F-846B-81DEA583143D}" type="presParOf" srcId="{DDDA56CB-3A6F-7E46-BFD6-44D56B3FC183}" destId="{06B4C4C0-1997-0C4C-A20F-D8E996699172}" srcOrd="11" destOrd="0" presId="urn:microsoft.com/office/officeart/2008/layout/HexagonCluster"/>
    <dgm:cxn modelId="{B450A192-E9A5-A742-AF6A-F67FB62CBE43}" type="presParOf" srcId="{06B4C4C0-1997-0C4C-A20F-D8E996699172}" destId="{D1223C03-85F0-F740-93D9-86315877B51E}" srcOrd="0" destOrd="0" presId="urn:microsoft.com/office/officeart/2008/layout/HexagonCluster"/>
    <dgm:cxn modelId="{DEB5DA42-E6BB-7C4D-9FFF-93888E512290}" type="presParOf" srcId="{DDDA56CB-3A6F-7E46-BFD6-44D56B3FC183}" destId="{67FCC357-BC7B-9D44-B15D-31D8A82D509C}" srcOrd="12" destOrd="0" presId="urn:microsoft.com/office/officeart/2008/layout/HexagonCluster"/>
    <dgm:cxn modelId="{EC91017F-E126-724A-9D7D-A4B8C4B363B9}" type="presParOf" srcId="{67FCC357-BC7B-9D44-B15D-31D8A82D509C}" destId="{36A1DFEA-ACDB-504D-9CF4-6F2765B57383}" srcOrd="0" destOrd="0" presId="urn:microsoft.com/office/officeart/2008/layout/HexagonCluster"/>
    <dgm:cxn modelId="{3F33DCF3-20AD-E34D-B389-1FB70F9C4192}" type="presParOf" srcId="{DDDA56CB-3A6F-7E46-BFD6-44D56B3FC183}" destId="{1972E10D-A815-8E4B-A860-414669ECE9A1}" srcOrd="13" destOrd="0" presId="urn:microsoft.com/office/officeart/2008/layout/HexagonCluster"/>
    <dgm:cxn modelId="{EE13C71D-061A-7A42-BAAB-CB2D7B4E700D}" type="presParOf" srcId="{1972E10D-A815-8E4B-A860-414669ECE9A1}" destId="{009F58F0-D433-5643-B3EE-20E9B6BE9AD0}" srcOrd="0" destOrd="0" presId="urn:microsoft.com/office/officeart/2008/layout/HexagonCluster"/>
    <dgm:cxn modelId="{F41C62C7-FEC2-7F48-B8A1-35CF76755F29}" type="presParOf" srcId="{DDDA56CB-3A6F-7E46-BFD6-44D56B3FC183}" destId="{FE37F531-C3E7-5A42-9169-1B61AA0B8981}" srcOrd="14" destOrd="0" presId="urn:microsoft.com/office/officeart/2008/layout/HexagonCluster"/>
    <dgm:cxn modelId="{71643206-AFBA-784F-9C84-7BF5EC346E2C}" type="presParOf" srcId="{FE37F531-C3E7-5A42-9169-1B61AA0B8981}" destId="{0A579BFB-1D9F-0A4B-94D4-B883A80412DC}" srcOrd="0" destOrd="0" presId="urn:microsoft.com/office/officeart/2008/layout/HexagonCluster"/>
    <dgm:cxn modelId="{7EE88919-BE13-D045-9FDF-1F5B840B0EE5}" type="presParOf" srcId="{DDDA56CB-3A6F-7E46-BFD6-44D56B3FC183}" destId="{72F1F074-0973-8F4D-ABB3-1700FFF012EF}" srcOrd="15" destOrd="0" presId="urn:microsoft.com/office/officeart/2008/layout/HexagonCluster"/>
    <dgm:cxn modelId="{B5516B2F-7FDA-124F-9E62-0C33C18C3736}" type="presParOf" srcId="{72F1F074-0973-8F4D-ABB3-1700FFF012EF}" destId="{8683B351-40A4-C047-88D0-5DF685630FBB}" srcOrd="0" destOrd="0" presId="urn:microsoft.com/office/officeart/2008/layout/HexagonCluster"/>
    <dgm:cxn modelId="{139B5137-4FE6-AE48-922A-2A25B98A2BA3}" type="presParOf" srcId="{DDDA56CB-3A6F-7E46-BFD6-44D56B3FC183}" destId="{3A659628-764D-8A4A-958A-9EFC99B1993C}" srcOrd="16" destOrd="0" presId="urn:microsoft.com/office/officeart/2008/layout/HexagonCluster"/>
    <dgm:cxn modelId="{0A350E21-680A-D34F-A516-C47E83AF1F7F}" type="presParOf" srcId="{3A659628-764D-8A4A-958A-9EFC99B1993C}" destId="{3C27E000-8B1F-AE4A-BA11-E6F6864A396B}" srcOrd="0" destOrd="0" presId="urn:microsoft.com/office/officeart/2008/layout/HexagonCluster"/>
    <dgm:cxn modelId="{267F4832-1D8F-A942-8A58-68523EB2F744}" type="presParOf" srcId="{DDDA56CB-3A6F-7E46-BFD6-44D56B3FC183}" destId="{FD3FA195-60FB-1645-AD3D-27EBEB7B041C}" srcOrd="17" destOrd="0" presId="urn:microsoft.com/office/officeart/2008/layout/HexagonCluster"/>
    <dgm:cxn modelId="{54A0C0CA-8762-654F-A379-D7FB5C7D7879}" type="presParOf" srcId="{FD3FA195-60FB-1645-AD3D-27EBEB7B041C}" destId="{45883631-5848-074F-B621-9952BE73E1F5}" srcOrd="0" destOrd="0" presId="urn:microsoft.com/office/officeart/2008/layout/HexagonCluster"/>
    <dgm:cxn modelId="{8EAF2057-76EB-9F4A-BD44-6EAEB61C8C41}" type="presParOf" srcId="{DDDA56CB-3A6F-7E46-BFD6-44D56B3FC183}" destId="{8C6CD6D4-07E3-3A43-B9AF-5DBC84306F52}" srcOrd="18" destOrd="0" presId="urn:microsoft.com/office/officeart/2008/layout/HexagonCluster"/>
    <dgm:cxn modelId="{7C4B7DEB-619C-B34E-A91D-E9C551F7280E}" type="presParOf" srcId="{8C6CD6D4-07E3-3A43-B9AF-5DBC84306F52}" destId="{A12F27C2-278C-344A-A079-C36A3C7DF402}" srcOrd="0" destOrd="0" presId="urn:microsoft.com/office/officeart/2008/layout/HexagonCluster"/>
    <dgm:cxn modelId="{25CDFC55-8AC7-3A4D-A05F-7A7D68475706}" type="presParOf" srcId="{DDDA56CB-3A6F-7E46-BFD6-44D56B3FC183}" destId="{8D732B9D-1BDA-244D-9A67-228953C17079}" srcOrd="19" destOrd="0" presId="urn:microsoft.com/office/officeart/2008/layout/HexagonCluster"/>
    <dgm:cxn modelId="{4AE1766C-DF72-B04D-8ECB-44C380272433}" type="presParOf" srcId="{8D732B9D-1BDA-244D-9A67-228953C17079}" destId="{532651F5-CCC9-0644-BC4F-8411BE588174}" srcOrd="0" destOrd="0" presId="urn:microsoft.com/office/officeart/2008/layout/HexagonCluster"/>
    <dgm:cxn modelId="{D08A5210-21C0-4F4E-9F93-0182E65FC543}" type="presParOf" srcId="{DDDA56CB-3A6F-7E46-BFD6-44D56B3FC183}" destId="{B9289D32-C790-A445-8276-3578692665CA}" srcOrd="20" destOrd="0" presId="urn:microsoft.com/office/officeart/2008/layout/HexagonCluster"/>
    <dgm:cxn modelId="{A265C143-CEDB-764A-BE6F-63055C2C971C}" type="presParOf" srcId="{B9289D32-C790-A445-8276-3578692665CA}" destId="{F7DAD8C4-E5E8-8F4F-ACE0-3C204E3C68D2}" srcOrd="0" destOrd="0" presId="urn:microsoft.com/office/officeart/2008/layout/HexagonCluster"/>
    <dgm:cxn modelId="{CCA5B81B-C4CE-1141-A6C1-CE7FA3EE52B0}" type="presParOf" srcId="{DDDA56CB-3A6F-7E46-BFD6-44D56B3FC183}" destId="{6D739AB2-A4C2-4247-A3FA-4F242184B4C5}" srcOrd="21" destOrd="0" presId="urn:microsoft.com/office/officeart/2008/layout/HexagonCluster"/>
    <dgm:cxn modelId="{F534C9DE-9C95-624A-8D7E-517AF2DF4899}" type="presParOf" srcId="{6D739AB2-A4C2-4247-A3FA-4F242184B4C5}" destId="{333DE264-BF1B-C048-BF9A-7E56EA575D2B}" srcOrd="0" destOrd="0" presId="urn:microsoft.com/office/officeart/2008/layout/HexagonCluster"/>
    <dgm:cxn modelId="{0F1411FA-B1E8-5F46-9D58-0550BA48FF9F}" type="presParOf" srcId="{DDDA56CB-3A6F-7E46-BFD6-44D56B3FC183}" destId="{C45CF7F4-2C74-8242-97CF-336E758D1DFA}" srcOrd="22" destOrd="0" presId="urn:microsoft.com/office/officeart/2008/layout/HexagonCluster"/>
    <dgm:cxn modelId="{367F72AC-C3D6-994B-B012-98F060BE4FA4}" type="presParOf" srcId="{C45CF7F4-2C74-8242-97CF-336E758D1DFA}" destId="{0C32ABBE-5EE5-A540-BEF6-D29D33FB8133}" srcOrd="0" destOrd="0" presId="urn:microsoft.com/office/officeart/2008/layout/HexagonCluster"/>
    <dgm:cxn modelId="{92362C2A-2947-5040-BF3F-CF0B7725FCD5}" type="presParOf" srcId="{DDDA56CB-3A6F-7E46-BFD6-44D56B3FC183}" destId="{D815088B-EFFE-E749-BBEB-7960DB5B8AAC}" srcOrd="23" destOrd="0" presId="urn:microsoft.com/office/officeart/2008/layout/HexagonCluster"/>
    <dgm:cxn modelId="{A5307730-B6DE-464E-9F41-03333F627BD6}" type="presParOf" srcId="{D815088B-EFFE-E749-BBEB-7960DB5B8AAC}" destId="{D5CBCA40-CE6B-AB4F-B40B-0FD9C62D8C85}" srcOrd="0" destOrd="0" presId="urn:microsoft.com/office/officeart/2008/layout/HexagonCluster"/>
    <dgm:cxn modelId="{FCBF2B46-7457-AB4B-BD7E-F712F5461DDE}" type="presParOf" srcId="{DDDA56CB-3A6F-7E46-BFD6-44D56B3FC183}" destId="{39CA20A6-1BA8-8940-A497-902DD0327A78}" srcOrd="24" destOrd="0" presId="urn:microsoft.com/office/officeart/2008/layout/HexagonCluster"/>
    <dgm:cxn modelId="{74CF26F6-2797-8241-8FBD-C960F2571D97}" type="presParOf" srcId="{39CA20A6-1BA8-8940-A497-902DD0327A78}" destId="{7B23DDA1-4915-D94F-856E-27FC825DA396}" srcOrd="0" destOrd="0" presId="urn:microsoft.com/office/officeart/2008/layout/HexagonCluster"/>
    <dgm:cxn modelId="{4546CBE2-388D-7248-8BA7-0A5BDE6DFF92}" type="presParOf" srcId="{DDDA56CB-3A6F-7E46-BFD6-44D56B3FC183}" destId="{5A246FD0-F1EF-9044-8372-30F422E47929}" srcOrd="25" destOrd="0" presId="urn:microsoft.com/office/officeart/2008/layout/HexagonCluster"/>
    <dgm:cxn modelId="{2F54CD7C-A549-4642-8870-0E8FC86507B1}" type="presParOf" srcId="{5A246FD0-F1EF-9044-8372-30F422E47929}" destId="{27D801C9-53D6-6E4D-8D8E-A0737E766B16}" srcOrd="0" destOrd="0" presId="urn:microsoft.com/office/officeart/2008/layout/HexagonCluster"/>
    <dgm:cxn modelId="{074F6AAE-629B-794F-9096-5EC2EF609AFD}" type="presParOf" srcId="{DDDA56CB-3A6F-7E46-BFD6-44D56B3FC183}" destId="{86B5E48E-32FF-C347-89F6-BC30A2AD563B}" srcOrd="26" destOrd="0" presId="urn:microsoft.com/office/officeart/2008/layout/HexagonCluster"/>
    <dgm:cxn modelId="{D71D2AAB-9E42-D74A-BA9C-0FE746DB021B}" type="presParOf" srcId="{86B5E48E-32FF-C347-89F6-BC30A2AD563B}" destId="{2553017C-B49F-BC41-A88F-4003BCA9A91E}" srcOrd="0" destOrd="0" presId="urn:microsoft.com/office/officeart/2008/layout/HexagonCluster"/>
    <dgm:cxn modelId="{56EE34D3-C250-D741-8F9B-B67FA0D49A10}" type="presParOf" srcId="{DDDA56CB-3A6F-7E46-BFD6-44D56B3FC183}" destId="{609FD36E-FC11-EF4A-9781-C6860FD773D0}" srcOrd="27" destOrd="0" presId="urn:microsoft.com/office/officeart/2008/layout/HexagonCluster"/>
    <dgm:cxn modelId="{E4ED5A9C-34DB-4049-AAC9-F3CB7022396E}" type="presParOf" srcId="{609FD36E-FC11-EF4A-9781-C6860FD773D0}" destId="{24201C85-96DE-5546-8492-423837E92C53}" srcOrd="0" destOrd="0" presId="urn:microsoft.com/office/officeart/2008/layout/HexagonCluster"/>
    <dgm:cxn modelId="{C734FC9D-780D-2B44-B060-BDDF04925DE3}" type="presParOf" srcId="{DDDA56CB-3A6F-7E46-BFD6-44D56B3FC183}" destId="{7F1ACFF1-DE80-9540-838A-803D3687D90B}" srcOrd="28" destOrd="0" presId="urn:microsoft.com/office/officeart/2008/layout/HexagonCluster"/>
    <dgm:cxn modelId="{D4D962BC-9D6E-CF43-937D-F29128203195}" type="presParOf" srcId="{7F1ACFF1-DE80-9540-838A-803D3687D90B}" destId="{C410B23E-CA50-FC4D-BBE5-1854FA734819}" srcOrd="0" destOrd="0" presId="urn:microsoft.com/office/officeart/2008/layout/HexagonCluster"/>
    <dgm:cxn modelId="{5D8CFD6D-AC09-F544-B836-357AD773D88D}" type="presParOf" srcId="{DDDA56CB-3A6F-7E46-BFD6-44D56B3FC183}" destId="{49E76562-28FD-6049-B859-E0583C0475A0}" srcOrd="29" destOrd="0" presId="urn:microsoft.com/office/officeart/2008/layout/HexagonCluster"/>
    <dgm:cxn modelId="{D9526876-FA54-FA45-83AF-40939C603FC8}" type="presParOf" srcId="{49E76562-28FD-6049-B859-E0583C0475A0}" destId="{E6510A74-87E1-6746-8838-747A4441CB53}" srcOrd="0" destOrd="0" presId="urn:microsoft.com/office/officeart/2008/layout/HexagonCluster"/>
    <dgm:cxn modelId="{CBE36814-A632-AA41-80FE-4F4B7649994D}" type="presParOf" srcId="{DDDA56CB-3A6F-7E46-BFD6-44D56B3FC183}" destId="{DA478565-1334-5A48-993E-CBA1486F0BE2}" srcOrd="30" destOrd="0" presId="urn:microsoft.com/office/officeart/2008/layout/HexagonCluster"/>
    <dgm:cxn modelId="{7BC5E2C5-DF92-AD4E-8171-3B5DA57F0EA7}" type="presParOf" srcId="{DA478565-1334-5A48-993E-CBA1486F0BE2}" destId="{3E82D351-7E71-FB4D-8717-4D5D594500E2}" srcOrd="0" destOrd="0" presId="urn:microsoft.com/office/officeart/2008/layout/HexagonCluster"/>
    <dgm:cxn modelId="{5B30F926-733D-6246-AB60-D63DC822B891}" type="presParOf" srcId="{DDDA56CB-3A6F-7E46-BFD6-44D56B3FC183}" destId="{C87F4A3A-4368-7C49-87BA-18E9F1EE0CA1}" srcOrd="31" destOrd="0" presId="urn:microsoft.com/office/officeart/2008/layout/HexagonCluster"/>
    <dgm:cxn modelId="{49031554-A21E-744E-AF62-E7A0D3C8EC52}" type="presParOf" srcId="{C87F4A3A-4368-7C49-87BA-18E9F1EE0CA1}" destId="{362F670A-026C-3547-A12D-C8EFF911B6E6}" srcOrd="0" destOrd="0" presId="urn:microsoft.com/office/officeart/2008/layout/HexagonCluster"/>
    <dgm:cxn modelId="{A50ABCD3-BA84-414B-9925-8CD2D593F098}" type="presParOf" srcId="{DDDA56CB-3A6F-7E46-BFD6-44D56B3FC183}" destId="{958EBD2F-B857-F24D-9C5E-02E8107585AB}" srcOrd="32" destOrd="0" presId="urn:microsoft.com/office/officeart/2008/layout/HexagonCluster"/>
    <dgm:cxn modelId="{8CF079EC-CB00-7C4B-9D86-7FCA50E145F4}" type="presParOf" srcId="{958EBD2F-B857-F24D-9C5E-02E8107585AB}" destId="{74889BCC-6B54-B64C-8A46-9D9789BCB24B}" srcOrd="0" destOrd="0" presId="urn:microsoft.com/office/officeart/2008/layout/HexagonCluster"/>
    <dgm:cxn modelId="{21B82798-00B6-FC46-A22D-DCA2CB79EA77}" type="presParOf" srcId="{DDDA56CB-3A6F-7E46-BFD6-44D56B3FC183}" destId="{72F0CF60-347E-754F-AE14-E75F24856FBC}" srcOrd="33" destOrd="0" presId="urn:microsoft.com/office/officeart/2008/layout/HexagonCluster"/>
    <dgm:cxn modelId="{136E26D0-95D7-9249-867A-08649595ED1D}" type="presParOf" srcId="{72F0CF60-347E-754F-AE14-E75F24856FBC}" destId="{17927799-FCFF-D04C-82AA-839FE14C3911}" srcOrd="0" destOrd="0" presId="urn:microsoft.com/office/officeart/2008/layout/HexagonCluster"/>
    <dgm:cxn modelId="{E44DA5AF-4DC6-C948-A379-13528AE1059F}" type="presParOf" srcId="{DDDA56CB-3A6F-7E46-BFD6-44D56B3FC183}" destId="{DEB2CDFD-A963-C64A-A67A-06644839210F}" srcOrd="34" destOrd="0" presId="urn:microsoft.com/office/officeart/2008/layout/HexagonCluster"/>
    <dgm:cxn modelId="{194BC2BD-2DCE-3D44-8102-24084A49EE02}" type="presParOf" srcId="{DEB2CDFD-A963-C64A-A67A-06644839210F}" destId="{91C835C5-6FCD-C840-856D-1980AC2817E9}" srcOrd="0" destOrd="0" presId="urn:microsoft.com/office/officeart/2008/layout/HexagonCluster"/>
    <dgm:cxn modelId="{B471C17A-7F8F-C34B-A743-4A053EA8C011}" type="presParOf" srcId="{DDDA56CB-3A6F-7E46-BFD6-44D56B3FC183}" destId="{8550EE83-4731-F049-AE4F-EB0B2CD177E8}" srcOrd="35" destOrd="0" presId="urn:microsoft.com/office/officeart/2008/layout/HexagonCluster"/>
    <dgm:cxn modelId="{A52E7C02-3D7B-EF46-A912-6A738087842B}" type="presParOf" srcId="{8550EE83-4731-F049-AE4F-EB0B2CD177E8}" destId="{9A43D417-AA5C-D14F-AF03-9B33CAFC91DC}" srcOrd="0" destOrd="0" presId="urn:microsoft.com/office/officeart/2008/layout/HexagonCluster"/>
    <dgm:cxn modelId="{A9C0324B-A123-0945-A4AB-2C8D8ED7E8A6}" type="presParOf" srcId="{DDDA56CB-3A6F-7E46-BFD6-44D56B3FC183}" destId="{E9EF223B-5CB6-8A46-BCBA-2B6FDC40542E}" srcOrd="36" destOrd="0" presId="urn:microsoft.com/office/officeart/2008/layout/HexagonCluster"/>
    <dgm:cxn modelId="{EB8B54E6-D3B4-5A47-8141-C91AAC3D5E8D}" type="presParOf" srcId="{E9EF223B-5CB6-8A46-BCBA-2B6FDC40542E}" destId="{35B2A3E3-1B8A-BB40-998D-DFC60668A48B}" srcOrd="0" destOrd="0" presId="urn:microsoft.com/office/officeart/2008/layout/HexagonCluster"/>
    <dgm:cxn modelId="{44DE36E3-EF67-0544-9ECE-24AEF4C45C32}" type="presParOf" srcId="{DDDA56CB-3A6F-7E46-BFD6-44D56B3FC183}" destId="{DAA4D708-ED53-8244-888D-17073D4539BE}" srcOrd="37" destOrd="0" presId="urn:microsoft.com/office/officeart/2008/layout/HexagonCluster"/>
    <dgm:cxn modelId="{8FAFC5BC-1B27-6043-B8F7-D14A78208492}" type="presParOf" srcId="{DAA4D708-ED53-8244-888D-17073D4539BE}" destId="{ECCC9CB1-7AE6-0140-A2C8-5EDB5F633B6E}" srcOrd="0" destOrd="0" presId="urn:microsoft.com/office/officeart/2008/layout/HexagonCluster"/>
    <dgm:cxn modelId="{D1D385E5-1705-BE42-A959-5D86557AC10B}" type="presParOf" srcId="{DDDA56CB-3A6F-7E46-BFD6-44D56B3FC183}" destId="{91912AAF-7C1D-F54A-A37B-89996941D444}" srcOrd="38" destOrd="0" presId="urn:microsoft.com/office/officeart/2008/layout/HexagonCluster"/>
    <dgm:cxn modelId="{9BAA61EA-C012-6E40-A911-FC292326370B}" type="presParOf" srcId="{91912AAF-7C1D-F54A-A37B-89996941D444}" destId="{FD668436-BAF7-FA41-8C31-BD85ECC567D7}" srcOrd="0" destOrd="0" presId="urn:microsoft.com/office/officeart/2008/layout/HexagonCluster"/>
    <dgm:cxn modelId="{CB024165-C922-F941-8534-94860F9CEC43}" type="presParOf" srcId="{DDDA56CB-3A6F-7E46-BFD6-44D56B3FC183}" destId="{C7E98A6C-A7AC-4345-9B42-DD2882A51E57}" srcOrd="39" destOrd="0" presId="urn:microsoft.com/office/officeart/2008/layout/HexagonCluster"/>
    <dgm:cxn modelId="{689DC81C-0F77-A849-8EA6-1593AC6DBF5B}" type="presParOf" srcId="{C7E98A6C-A7AC-4345-9B42-DD2882A51E57}" destId="{402FB9CB-E15E-D546-B67F-E8CF5EAC33D0}" srcOrd="0" destOrd="0" presId="urn:microsoft.com/office/officeart/2008/layout/HexagonCluster"/>
    <dgm:cxn modelId="{B4914BE8-DD59-F44F-B7DC-066728408F40}" type="presParOf" srcId="{DDDA56CB-3A6F-7E46-BFD6-44D56B3FC183}" destId="{F70ABD03-65C4-4D41-9DEB-734BDFE7B542}" srcOrd="40" destOrd="0" presId="urn:microsoft.com/office/officeart/2008/layout/HexagonCluster"/>
    <dgm:cxn modelId="{9C67DA7A-09E3-CC42-9B3B-63A4EF2B4B9A}" type="presParOf" srcId="{F70ABD03-65C4-4D41-9DEB-734BDFE7B542}" destId="{416F2C51-CC12-D64F-9945-A25E23A6D44F}" srcOrd="0" destOrd="0" presId="urn:microsoft.com/office/officeart/2008/layout/HexagonCluster"/>
    <dgm:cxn modelId="{2D611314-B066-EE48-BB5D-7B1FEEF046E3}" type="presParOf" srcId="{DDDA56CB-3A6F-7E46-BFD6-44D56B3FC183}" destId="{377F923D-4C63-4A49-A1C9-5097AD6E163F}" srcOrd="41" destOrd="0" presId="urn:microsoft.com/office/officeart/2008/layout/HexagonCluster"/>
    <dgm:cxn modelId="{5B0E47A6-649F-694D-89BF-66DF3F4EF100}" type="presParOf" srcId="{377F923D-4C63-4A49-A1C9-5097AD6E163F}" destId="{DDCABA06-8E7A-814E-AD28-EBCDB3A7770F}" srcOrd="0" destOrd="0" presId="urn:microsoft.com/office/officeart/2008/layout/HexagonCluster"/>
    <dgm:cxn modelId="{5E6B916B-16B4-8848-A806-BDD595AE3BAF}" type="presParOf" srcId="{DDDA56CB-3A6F-7E46-BFD6-44D56B3FC183}" destId="{500E4A33-FD05-3A4B-83BB-3C724438F99A}" srcOrd="42" destOrd="0" presId="urn:microsoft.com/office/officeart/2008/layout/HexagonCluster"/>
    <dgm:cxn modelId="{D3247045-B447-0448-9F4F-5BF88A4C7581}" type="presParOf" srcId="{500E4A33-FD05-3A4B-83BB-3C724438F99A}" destId="{4994B846-ACBA-DD48-A81C-F5D0700AE125}" srcOrd="0" destOrd="0" presId="urn:microsoft.com/office/officeart/2008/layout/HexagonCluster"/>
    <dgm:cxn modelId="{425458CC-554B-9142-93E5-621608A88E23}" type="presParOf" srcId="{DDDA56CB-3A6F-7E46-BFD6-44D56B3FC183}" destId="{C7FA4547-D7AC-FF47-902D-29972245D01F}" srcOrd="43" destOrd="0" presId="urn:microsoft.com/office/officeart/2008/layout/HexagonCluster"/>
    <dgm:cxn modelId="{AF23D6FF-2959-154B-9819-B1F08536CAB4}" type="presParOf" srcId="{C7FA4547-D7AC-FF47-902D-29972245D01F}" destId="{01C1CD48-78ED-1D4F-9906-1F023DBF7560}" srcOrd="0" destOrd="0" presId="urn:microsoft.com/office/officeart/2008/layout/HexagonCluster"/>
    <dgm:cxn modelId="{592A3528-2E10-654A-B4F4-BD6CCD1CABEB}" type="presParOf" srcId="{DDDA56CB-3A6F-7E46-BFD6-44D56B3FC183}" destId="{3416EDA7-B71B-894F-A23A-D9B03062784B}" srcOrd="44" destOrd="0" presId="urn:microsoft.com/office/officeart/2008/layout/HexagonCluster"/>
    <dgm:cxn modelId="{DF98E166-C060-D24B-BB19-F599EA10D25B}" type="presParOf" srcId="{3416EDA7-B71B-894F-A23A-D9B03062784B}" destId="{D245BA8A-5447-BF4B-B694-67B7667E08BB}" srcOrd="0" destOrd="0" presId="urn:microsoft.com/office/officeart/2008/layout/HexagonCluster"/>
    <dgm:cxn modelId="{14CBC8B8-3702-1B44-98FA-C90A43422D62}" type="presParOf" srcId="{DDDA56CB-3A6F-7E46-BFD6-44D56B3FC183}" destId="{82B250A7-D5DE-D84F-A229-E9AF238F4453}" srcOrd="45" destOrd="0" presId="urn:microsoft.com/office/officeart/2008/layout/HexagonCluster"/>
    <dgm:cxn modelId="{4E719E9C-191E-8849-ACBE-4A6AE0574276}" type="presParOf" srcId="{82B250A7-D5DE-D84F-A229-E9AF238F4453}" destId="{3417D0EB-97C7-D04D-93C9-20286412BEDC}" srcOrd="0" destOrd="0" presId="urn:microsoft.com/office/officeart/2008/layout/HexagonCluster"/>
    <dgm:cxn modelId="{A2D818CF-F3B1-5643-9E64-6005F2B9976A}" type="presParOf" srcId="{DDDA56CB-3A6F-7E46-BFD6-44D56B3FC183}" destId="{4A9D3BF7-4FED-4A44-B738-0B37A1EDB9F5}" srcOrd="46" destOrd="0" presId="urn:microsoft.com/office/officeart/2008/layout/HexagonCluster"/>
    <dgm:cxn modelId="{ACB051E3-545B-224E-B511-48B28CD632EC}" type="presParOf" srcId="{4A9D3BF7-4FED-4A44-B738-0B37A1EDB9F5}" destId="{4FE7DE6B-000F-2A44-BD89-B222E6DB7397}" srcOrd="0" destOrd="0" presId="urn:microsoft.com/office/officeart/2008/layout/HexagonCluster"/>
    <dgm:cxn modelId="{1C2969C2-2894-ED41-AFDE-47DD0356CE09}" type="presParOf" srcId="{DDDA56CB-3A6F-7E46-BFD6-44D56B3FC183}" destId="{9FF5C812-A653-9042-87C7-8C696E68C45D}" srcOrd="47" destOrd="0" presId="urn:microsoft.com/office/officeart/2008/layout/HexagonCluster"/>
    <dgm:cxn modelId="{FC301DC0-F93E-6147-822B-5D3F7D0E179A}" type="presParOf" srcId="{9FF5C812-A653-9042-87C7-8C696E68C45D}" destId="{39AE711B-B7BD-5148-A3CA-A5A93D1323C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EA5CF7-69FF-44E0-A66B-BF92078F3894}" type="doc">
      <dgm:prSet loTypeId="urn:microsoft.com/office/officeart/2005/8/layout/radial6" loCatId="cycle" qsTypeId="urn:microsoft.com/office/officeart/2005/8/quickstyle/simple2" qsCatId="simple" csTypeId="urn:microsoft.com/office/officeart/2005/8/colors/accent1_1" csCatId="accent1" phldr="1"/>
      <dgm:spPr/>
      <dgm:t>
        <a:bodyPr/>
        <a:lstStyle/>
        <a:p>
          <a:endParaRPr lang="en-PH"/>
        </a:p>
      </dgm:t>
    </dgm:pt>
    <dgm:pt modelId="{A5F3B7D2-6A81-48F7-955A-4DC972BF36B4}">
      <dgm:prSet phldrT="[Text]" custT="1"/>
      <dgm:spPr/>
      <dgm:t>
        <a:bodyPr/>
        <a:lstStyle/>
        <a:p>
          <a:r>
            <a:rPr lang="en-PH" sz="1200" b="1" dirty="0"/>
            <a:t>System Audit</a:t>
          </a:r>
        </a:p>
      </dgm:t>
    </dgm:pt>
    <dgm:pt modelId="{47E130BC-B65D-4296-AF89-1D97D3CEA1B8}" type="parTrans" cxnId="{705CB1ED-F8FD-4CEC-AC7E-7FB82A71752B}">
      <dgm:prSet/>
      <dgm:spPr/>
      <dgm:t>
        <a:bodyPr/>
        <a:lstStyle/>
        <a:p>
          <a:endParaRPr lang="en-PH"/>
        </a:p>
      </dgm:t>
    </dgm:pt>
    <dgm:pt modelId="{348FD5FD-015F-4554-93F6-FA47904832FE}" type="sibTrans" cxnId="{705CB1ED-F8FD-4CEC-AC7E-7FB82A71752B}">
      <dgm:prSet/>
      <dgm:spPr/>
      <dgm:t>
        <a:bodyPr/>
        <a:lstStyle/>
        <a:p>
          <a:endParaRPr lang="en-PH"/>
        </a:p>
      </dgm:t>
    </dgm:pt>
    <dgm:pt modelId="{7B20D34D-A51B-4EE7-B7A9-4940E6B5CB7A}">
      <dgm:prSet phldrT="[Text]" custT="1"/>
      <dgm:spPr/>
      <dgm:t>
        <a:bodyPr/>
        <a:lstStyle/>
        <a:p>
          <a:r>
            <a:rPr lang="en-PH" sz="2000" dirty="0"/>
            <a:t>M</a:t>
          </a:r>
        </a:p>
      </dgm:t>
    </dgm:pt>
    <dgm:pt modelId="{AF7BB045-E09B-40F9-9081-639FC3B30793}" type="parTrans" cxnId="{ADD9F71C-D79C-4E13-B3F4-7182568CA9B7}">
      <dgm:prSet/>
      <dgm:spPr/>
      <dgm:t>
        <a:bodyPr/>
        <a:lstStyle/>
        <a:p>
          <a:endParaRPr lang="en-PH"/>
        </a:p>
      </dgm:t>
    </dgm:pt>
    <dgm:pt modelId="{6D55846D-4A57-4356-ACCD-64118F487299}" type="sibTrans" cxnId="{ADD9F71C-D79C-4E13-B3F4-7182568CA9B7}">
      <dgm:prSet/>
      <dgm:spPr/>
      <dgm:t>
        <a:bodyPr/>
        <a:lstStyle/>
        <a:p>
          <a:endParaRPr lang="en-PH"/>
        </a:p>
      </dgm:t>
    </dgm:pt>
    <dgm:pt modelId="{0767F817-240E-4898-BA22-63A0E3668DEA}">
      <dgm:prSet phldrT="[Text]" custT="1"/>
      <dgm:spPr/>
      <dgm:t>
        <a:bodyPr/>
        <a:lstStyle/>
        <a:p>
          <a:r>
            <a:rPr lang="en-PH" sz="2000" dirty="0"/>
            <a:t>P</a:t>
          </a:r>
        </a:p>
      </dgm:t>
    </dgm:pt>
    <dgm:pt modelId="{3FEDEE36-94A1-4CAA-A9F1-BE3FA2C0732D}" type="parTrans" cxnId="{898743FA-2660-45D1-B7D6-91F9607A80B1}">
      <dgm:prSet/>
      <dgm:spPr/>
      <dgm:t>
        <a:bodyPr/>
        <a:lstStyle/>
        <a:p>
          <a:endParaRPr lang="en-PH"/>
        </a:p>
      </dgm:t>
    </dgm:pt>
    <dgm:pt modelId="{0AECC20D-E3B2-45EC-948F-781890235C0A}" type="sibTrans" cxnId="{898743FA-2660-45D1-B7D6-91F9607A80B1}">
      <dgm:prSet/>
      <dgm:spPr/>
      <dgm:t>
        <a:bodyPr/>
        <a:lstStyle/>
        <a:p>
          <a:endParaRPr lang="en-PH"/>
        </a:p>
      </dgm:t>
    </dgm:pt>
    <dgm:pt modelId="{5ADA931E-84F3-4462-9130-7DC628107A7F}">
      <dgm:prSet phldrT="[Text]" custT="1"/>
      <dgm:spPr/>
      <dgm:t>
        <a:bodyPr/>
        <a:lstStyle/>
        <a:p>
          <a:r>
            <a:rPr lang="en-PH" sz="2000" dirty="0"/>
            <a:t>F</a:t>
          </a:r>
        </a:p>
      </dgm:t>
    </dgm:pt>
    <dgm:pt modelId="{A4677D03-8D70-482E-BDEE-7A284E55F05D}" type="parTrans" cxnId="{027BD24A-7B05-4E0C-A29E-9882581530FD}">
      <dgm:prSet/>
      <dgm:spPr/>
      <dgm:t>
        <a:bodyPr/>
        <a:lstStyle/>
        <a:p>
          <a:endParaRPr lang="en-PH"/>
        </a:p>
      </dgm:t>
    </dgm:pt>
    <dgm:pt modelId="{C90C5CD7-B47D-48EF-9139-90C94A09580F}" type="sibTrans" cxnId="{027BD24A-7B05-4E0C-A29E-9882581530FD}">
      <dgm:prSet/>
      <dgm:spPr/>
      <dgm:t>
        <a:bodyPr/>
        <a:lstStyle/>
        <a:p>
          <a:endParaRPr lang="en-PH"/>
        </a:p>
      </dgm:t>
    </dgm:pt>
    <dgm:pt modelId="{9CFB7F38-BF08-41CF-BA6D-084BCB870762}">
      <dgm:prSet phldrT="[Text]" custT="1"/>
      <dgm:spPr/>
      <dgm:t>
        <a:bodyPr/>
        <a:lstStyle/>
        <a:p>
          <a:r>
            <a:rPr lang="en-PH" sz="2000" dirty="0"/>
            <a:t>E</a:t>
          </a:r>
        </a:p>
      </dgm:t>
    </dgm:pt>
    <dgm:pt modelId="{6FCE0F35-D710-4E15-AF39-5F7F6E389AD0}" type="parTrans" cxnId="{979CF758-405C-4622-9D5B-6A6F5111B92E}">
      <dgm:prSet/>
      <dgm:spPr/>
      <dgm:t>
        <a:bodyPr/>
        <a:lstStyle/>
        <a:p>
          <a:endParaRPr lang="en-PH"/>
        </a:p>
      </dgm:t>
    </dgm:pt>
    <dgm:pt modelId="{3EB82996-1755-4E81-83AC-E51EF2EDB8B8}" type="sibTrans" cxnId="{979CF758-405C-4622-9D5B-6A6F5111B92E}">
      <dgm:prSet/>
      <dgm:spPr/>
      <dgm:t>
        <a:bodyPr/>
        <a:lstStyle/>
        <a:p>
          <a:endParaRPr lang="en-PH"/>
        </a:p>
      </dgm:t>
    </dgm:pt>
    <dgm:pt modelId="{02E773DE-B389-434C-9420-E96D107EB6F4}" type="pres">
      <dgm:prSet presAssocID="{D0EA5CF7-69FF-44E0-A66B-BF92078F3894}" presName="Name0" presStyleCnt="0">
        <dgm:presLayoutVars>
          <dgm:chMax val="1"/>
          <dgm:dir/>
          <dgm:animLvl val="ctr"/>
          <dgm:resizeHandles val="exact"/>
        </dgm:presLayoutVars>
      </dgm:prSet>
      <dgm:spPr/>
      <dgm:t>
        <a:bodyPr/>
        <a:lstStyle/>
        <a:p>
          <a:endParaRPr lang="en-US"/>
        </a:p>
      </dgm:t>
    </dgm:pt>
    <dgm:pt modelId="{7E7D8F8E-6F43-4E18-A817-BEBD9D515DB4}" type="pres">
      <dgm:prSet presAssocID="{A5F3B7D2-6A81-48F7-955A-4DC972BF36B4}" presName="centerShape" presStyleLbl="node0" presStyleIdx="0" presStyleCnt="1" custScaleX="174871" custScaleY="94152"/>
      <dgm:spPr/>
      <dgm:t>
        <a:bodyPr/>
        <a:lstStyle/>
        <a:p>
          <a:endParaRPr lang="en-US"/>
        </a:p>
      </dgm:t>
    </dgm:pt>
    <dgm:pt modelId="{0B96F03E-50C4-4A6C-9301-B81151CC58D5}" type="pres">
      <dgm:prSet presAssocID="{7B20D34D-A51B-4EE7-B7A9-4940E6B5CB7A}" presName="node" presStyleLbl="node1" presStyleIdx="0" presStyleCnt="4">
        <dgm:presLayoutVars>
          <dgm:bulletEnabled val="1"/>
        </dgm:presLayoutVars>
      </dgm:prSet>
      <dgm:spPr/>
      <dgm:t>
        <a:bodyPr/>
        <a:lstStyle/>
        <a:p>
          <a:endParaRPr lang="en-US"/>
        </a:p>
      </dgm:t>
    </dgm:pt>
    <dgm:pt modelId="{F882F30B-2DA8-4B5A-8E51-94388973EFBB}" type="pres">
      <dgm:prSet presAssocID="{7B20D34D-A51B-4EE7-B7A9-4940E6B5CB7A}" presName="dummy" presStyleCnt="0"/>
      <dgm:spPr/>
    </dgm:pt>
    <dgm:pt modelId="{DADA2621-B8C4-4FD9-B3A7-11934954D08B}" type="pres">
      <dgm:prSet presAssocID="{6D55846D-4A57-4356-ACCD-64118F487299}" presName="sibTrans" presStyleLbl="sibTrans2D1" presStyleIdx="0" presStyleCnt="4"/>
      <dgm:spPr/>
      <dgm:t>
        <a:bodyPr/>
        <a:lstStyle/>
        <a:p>
          <a:endParaRPr lang="en-US"/>
        </a:p>
      </dgm:t>
    </dgm:pt>
    <dgm:pt modelId="{2E948C6F-A936-4107-A8EB-65BD5BD550FC}" type="pres">
      <dgm:prSet presAssocID="{0767F817-240E-4898-BA22-63A0E3668DEA}" presName="node" presStyleLbl="node1" presStyleIdx="1" presStyleCnt="4">
        <dgm:presLayoutVars>
          <dgm:bulletEnabled val="1"/>
        </dgm:presLayoutVars>
      </dgm:prSet>
      <dgm:spPr/>
      <dgm:t>
        <a:bodyPr/>
        <a:lstStyle/>
        <a:p>
          <a:endParaRPr lang="en-US"/>
        </a:p>
      </dgm:t>
    </dgm:pt>
    <dgm:pt modelId="{36129790-F565-499E-9CA1-9270EA2429DB}" type="pres">
      <dgm:prSet presAssocID="{0767F817-240E-4898-BA22-63A0E3668DEA}" presName="dummy" presStyleCnt="0"/>
      <dgm:spPr/>
    </dgm:pt>
    <dgm:pt modelId="{C357FA83-4ABF-4583-8F8D-A1EAD1641238}" type="pres">
      <dgm:prSet presAssocID="{0AECC20D-E3B2-45EC-948F-781890235C0A}" presName="sibTrans" presStyleLbl="sibTrans2D1" presStyleIdx="1" presStyleCnt="4"/>
      <dgm:spPr/>
      <dgm:t>
        <a:bodyPr/>
        <a:lstStyle/>
        <a:p>
          <a:endParaRPr lang="en-US"/>
        </a:p>
      </dgm:t>
    </dgm:pt>
    <dgm:pt modelId="{E1B7109A-4223-4FD1-8E8C-E550A3710A1C}" type="pres">
      <dgm:prSet presAssocID="{5ADA931E-84F3-4462-9130-7DC628107A7F}" presName="node" presStyleLbl="node1" presStyleIdx="2" presStyleCnt="4">
        <dgm:presLayoutVars>
          <dgm:bulletEnabled val="1"/>
        </dgm:presLayoutVars>
      </dgm:prSet>
      <dgm:spPr/>
      <dgm:t>
        <a:bodyPr/>
        <a:lstStyle/>
        <a:p>
          <a:endParaRPr lang="en-US"/>
        </a:p>
      </dgm:t>
    </dgm:pt>
    <dgm:pt modelId="{FE6DCB4A-8606-42E7-A326-5812D0821591}" type="pres">
      <dgm:prSet presAssocID="{5ADA931E-84F3-4462-9130-7DC628107A7F}" presName="dummy" presStyleCnt="0"/>
      <dgm:spPr/>
    </dgm:pt>
    <dgm:pt modelId="{7D176AED-10B4-4EB6-A83E-D864DE3A9991}" type="pres">
      <dgm:prSet presAssocID="{C90C5CD7-B47D-48EF-9139-90C94A09580F}" presName="sibTrans" presStyleLbl="sibTrans2D1" presStyleIdx="2" presStyleCnt="4"/>
      <dgm:spPr/>
      <dgm:t>
        <a:bodyPr/>
        <a:lstStyle/>
        <a:p>
          <a:endParaRPr lang="en-US"/>
        </a:p>
      </dgm:t>
    </dgm:pt>
    <dgm:pt modelId="{8405C803-FF5D-497E-BEF2-65E233AE9A34}" type="pres">
      <dgm:prSet presAssocID="{9CFB7F38-BF08-41CF-BA6D-084BCB870762}" presName="node" presStyleLbl="node1" presStyleIdx="3" presStyleCnt="4">
        <dgm:presLayoutVars>
          <dgm:bulletEnabled val="1"/>
        </dgm:presLayoutVars>
      </dgm:prSet>
      <dgm:spPr/>
      <dgm:t>
        <a:bodyPr/>
        <a:lstStyle/>
        <a:p>
          <a:endParaRPr lang="en-US"/>
        </a:p>
      </dgm:t>
    </dgm:pt>
    <dgm:pt modelId="{B06418C3-07FB-4BB6-B8E2-E529E0D41D6B}" type="pres">
      <dgm:prSet presAssocID="{9CFB7F38-BF08-41CF-BA6D-084BCB870762}" presName="dummy" presStyleCnt="0"/>
      <dgm:spPr/>
    </dgm:pt>
    <dgm:pt modelId="{ECE5381B-AD94-493F-B93A-384C1331B4F9}" type="pres">
      <dgm:prSet presAssocID="{3EB82996-1755-4E81-83AC-E51EF2EDB8B8}" presName="sibTrans" presStyleLbl="sibTrans2D1" presStyleIdx="3" presStyleCnt="4"/>
      <dgm:spPr/>
      <dgm:t>
        <a:bodyPr/>
        <a:lstStyle/>
        <a:p>
          <a:endParaRPr lang="en-US"/>
        </a:p>
      </dgm:t>
    </dgm:pt>
  </dgm:ptLst>
  <dgm:cxnLst>
    <dgm:cxn modelId="{7904E2F4-1D41-4883-935A-F32244B0599D}" type="presOf" srcId="{0767F817-240E-4898-BA22-63A0E3668DEA}" destId="{2E948C6F-A936-4107-A8EB-65BD5BD550FC}" srcOrd="0" destOrd="0" presId="urn:microsoft.com/office/officeart/2005/8/layout/radial6"/>
    <dgm:cxn modelId="{690EC40F-5E18-43D5-A7AA-3BBB647850D7}" type="presOf" srcId="{3EB82996-1755-4E81-83AC-E51EF2EDB8B8}" destId="{ECE5381B-AD94-493F-B93A-384C1331B4F9}" srcOrd="0" destOrd="0" presId="urn:microsoft.com/office/officeart/2005/8/layout/radial6"/>
    <dgm:cxn modelId="{979CF758-405C-4622-9D5B-6A6F5111B92E}" srcId="{A5F3B7D2-6A81-48F7-955A-4DC972BF36B4}" destId="{9CFB7F38-BF08-41CF-BA6D-084BCB870762}" srcOrd="3" destOrd="0" parTransId="{6FCE0F35-D710-4E15-AF39-5F7F6E389AD0}" sibTransId="{3EB82996-1755-4E81-83AC-E51EF2EDB8B8}"/>
    <dgm:cxn modelId="{027BD24A-7B05-4E0C-A29E-9882581530FD}" srcId="{A5F3B7D2-6A81-48F7-955A-4DC972BF36B4}" destId="{5ADA931E-84F3-4462-9130-7DC628107A7F}" srcOrd="2" destOrd="0" parTransId="{A4677D03-8D70-482E-BDEE-7A284E55F05D}" sibTransId="{C90C5CD7-B47D-48EF-9139-90C94A09580F}"/>
    <dgm:cxn modelId="{898743FA-2660-45D1-B7D6-91F9607A80B1}" srcId="{A5F3B7D2-6A81-48F7-955A-4DC972BF36B4}" destId="{0767F817-240E-4898-BA22-63A0E3668DEA}" srcOrd="1" destOrd="0" parTransId="{3FEDEE36-94A1-4CAA-A9F1-BE3FA2C0732D}" sibTransId="{0AECC20D-E3B2-45EC-948F-781890235C0A}"/>
    <dgm:cxn modelId="{67EB91F4-B46D-42ED-9F82-FBE85A4C7729}" type="presOf" srcId="{7B20D34D-A51B-4EE7-B7A9-4940E6B5CB7A}" destId="{0B96F03E-50C4-4A6C-9301-B81151CC58D5}" srcOrd="0" destOrd="0" presId="urn:microsoft.com/office/officeart/2005/8/layout/radial6"/>
    <dgm:cxn modelId="{A3974087-1CA5-43CA-8526-CDA22B6BBC5A}" type="presOf" srcId="{C90C5CD7-B47D-48EF-9139-90C94A09580F}" destId="{7D176AED-10B4-4EB6-A83E-D864DE3A9991}" srcOrd="0" destOrd="0" presId="urn:microsoft.com/office/officeart/2005/8/layout/radial6"/>
    <dgm:cxn modelId="{705CB1ED-F8FD-4CEC-AC7E-7FB82A71752B}" srcId="{D0EA5CF7-69FF-44E0-A66B-BF92078F3894}" destId="{A5F3B7D2-6A81-48F7-955A-4DC972BF36B4}" srcOrd="0" destOrd="0" parTransId="{47E130BC-B65D-4296-AF89-1D97D3CEA1B8}" sibTransId="{348FD5FD-015F-4554-93F6-FA47904832FE}"/>
    <dgm:cxn modelId="{80642521-7493-438C-8D3D-8ED83921EEA8}" type="presOf" srcId="{0AECC20D-E3B2-45EC-948F-781890235C0A}" destId="{C357FA83-4ABF-4583-8F8D-A1EAD1641238}" srcOrd="0" destOrd="0" presId="urn:microsoft.com/office/officeart/2005/8/layout/radial6"/>
    <dgm:cxn modelId="{BD1913E0-7F6E-4357-B369-5F201BDB4A99}" type="presOf" srcId="{D0EA5CF7-69FF-44E0-A66B-BF92078F3894}" destId="{02E773DE-B389-434C-9420-E96D107EB6F4}" srcOrd="0" destOrd="0" presId="urn:microsoft.com/office/officeart/2005/8/layout/radial6"/>
    <dgm:cxn modelId="{86D26778-642F-4711-B107-202FBEDAF866}" type="presOf" srcId="{A5F3B7D2-6A81-48F7-955A-4DC972BF36B4}" destId="{7E7D8F8E-6F43-4E18-A817-BEBD9D515DB4}" srcOrd="0" destOrd="0" presId="urn:microsoft.com/office/officeart/2005/8/layout/radial6"/>
    <dgm:cxn modelId="{ADD9F71C-D79C-4E13-B3F4-7182568CA9B7}" srcId="{A5F3B7D2-6A81-48F7-955A-4DC972BF36B4}" destId="{7B20D34D-A51B-4EE7-B7A9-4940E6B5CB7A}" srcOrd="0" destOrd="0" parTransId="{AF7BB045-E09B-40F9-9081-639FC3B30793}" sibTransId="{6D55846D-4A57-4356-ACCD-64118F487299}"/>
    <dgm:cxn modelId="{6D2791DC-630A-47A8-93FF-E06A85298E41}" type="presOf" srcId="{6D55846D-4A57-4356-ACCD-64118F487299}" destId="{DADA2621-B8C4-4FD9-B3A7-11934954D08B}" srcOrd="0" destOrd="0" presId="urn:microsoft.com/office/officeart/2005/8/layout/radial6"/>
    <dgm:cxn modelId="{81B532A5-8376-486F-A825-564E95195FAA}" type="presOf" srcId="{5ADA931E-84F3-4462-9130-7DC628107A7F}" destId="{E1B7109A-4223-4FD1-8E8C-E550A3710A1C}" srcOrd="0" destOrd="0" presId="urn:microsoft.com/office/officeart/2005/8/layout/radial6"/>
    <dgm:cxn modelId="{F45843D4-0121-45D5-8EF9-02CD255961D3}" type="presOf" srcId="{9CFB7F38-BF08-41CF-BA6D-084BCB870762}" destId="{8405C803-FF5D-497E-BEF2-65E233AE9A34}" srcOrd="0" destOrd="0" presId="urn:microsoft.com/office/officeart/2005/8/layout/radial6"/>
    <dgm:cxn modelId="{CD113EA3-6DBA-4A54-8AFF-1202C8B55223}" type="presParOf" srcId="{02E773DE-B389-434C-9420-E96D107EB6F4}" destId="{7E7D8F8E-6F43-4E18-A817-BEBD9D515DB4}" srcOrd="0" destOrd="0" presId="urn:microsoft.com/office/officeart/2005/8/layout/radial6"/>
    <dgm:cxn modelId="{784B9978-D423-473F-876A-16CF30E3133C}" type="presParOf" srcId="{02E773DE-B389-434C-9420-E96D107EB6F4}" destId="{0B96F03E-50C4-4A6C-9301-B81151CC58D5}" srcOrd="1" destOrd="0" presId="urn:microsoft.com/office/officeart/2005/8/layout/radial6"/>
    <dgm:cxn modelId="{36D79EE8-69BB-4FC5-9AF5-39E04F1CB363}" type="presParOf" srcId="{02E773DE-B389-434C-9420-E96D107EB6F4}" destId="{F882F30B-2DA8-4B5A-8E51-94388973EFBB}" srcOrd="2" destOrd="0" presId="urn:microsoft.com/office/officeart/2005/8/layout/radial6"/>
    <dgm:cxn modelId="{BE8C9CAF-AD98-4198-8B39-4DF893A42914}" type="presParOf" srcId="{02E773DE-B389-434C-9420-E96D107EB6F4}" destId="{DADA2621-B8C4-4FD9-B3A7-11934954D08B}" srcOrd="3" destOrd="0" presId="urn:microsoft.com/office/officeart/2005/8/layout/radial6"/>
    <dgm:cxn modelId="{1959595B-934C-47FA-A86C-ED64358245BE}" type="presParOf" srcId="{02E773DE-B389-434C-9420-E96D107EB6F4}" destId="{2E948C6F-A936-4107-A8EB-65BD5BD550FC}" srcOrd="4" destOrd="0" presId="urn:microsoft.com/office/officeart/2005/8/layout/radial6"/>
    <dgm:cxn modelId="{5FD80786-DCAE-4011-903B-DB1FA0A31BAD}" type="presParOf" srcId="{02E773DE-B389-434C-9420-E96D107EB6F4}" destId="{36129790-F565-499E-9CA1-9270EA2429DB}" srcOrd="5" destOrd="0" presId="urn:microsoft.com/office/officeart/2005/8/layout/radial6"/>
    <dgm:cxn modelId="{641167CE-0B4A-426B-A4F2-902535A0C8E7}" type="presParOf" srcId="{02E773DE-B389-434C-9420-E96D107EB6F4}" destId="{C357FA83-4ABF-4583-8F8D-A1EAD1641238}" srcOrd="6" destOrd="0" presId="urn:microsoft.com/office/officeart/2005/8/layout/radial6"/>
    <dgm:cxn modelId="{EC742A41-8F82-4C56-B8DA-BFD41D914B94}" type="presParOf" srcId="{02E773DE-B389-434C-9420-E96D107EB6F4}" destId="{E1B7109A-4223-4FD1-8E8C-E550A3710A1C}" srcOrd="7" destOrd="0" presId="urn:microsoft.com/office/officeart/2005/8/layout/radial6"/>
    <dgm:cxn modelId="{2EA84CE8-9ADA-4E4A-96B3-EC8BE0656E7C}" type="presParOf" srcId="{02E773DE-B389-434C-9420-E96D107EB6F4}" destId="{FE6DCB4A-8606-42E7-A326-5812D0821591}" srcOrd="8" destOrd="0" presId="urn:microsoft.com/office/officeart/2005/8/layout/radial6"/>
    <dgm:cxn modelId="{126AC71F-4160-490A-A372-3D5C1704808B}" type="presParOf" srcId="{02E773DE-B389-434C-9420-E96D107EB6F4}" destId="{7D176AED-10B4-4EB6-A83E-D864DE3A9991}" srcOrd="9" destOrd="0" presId="urn:microsoft.com/office/officeart/2005/8/layout/radial6"/>
    <dgm:cxn modelId="{D16450B6-3350-443F-A073-80EEDA81635E}" type="presParOf" srcId="{02E773DE-B389-434C-9420-E96D107EB6F4}" destId="{8405C803-FF5D-497E-BEF2-65E233AE9A34}" srcOrd="10" destOrd="0" presId="urn:microsoft.com/office/officeart/2005/8/layout/radial6"/>
    <dgm:cxn modelId="{EE76F085-289B-4AA7-A8FA-207AE5CFE11E}" type="presParOf" srcId="{02E773DE-B389-434C-9420-E96D107EB6F4}" destId="{B06418C3-07FB-4BB6-B8E2-E529E0D41D6B}" srcOrd="11" destOrd="0" presId="urn:microsoft.com/office/officeart/2005/8/layout/radial6"/>
    <dgm:cxn modelId="{95950BEB-90A1-4AAE-AD81-0BC09A4F0538}" type="presParOf" srcId="{02E773DE-B389-434C-9420-E96D107EB6F4}" destId="{ECE5381B-AD94-493F-B93A-384C1331B4F9}"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9F78E0-98CC-3649-84F6-EDC38F2F7601}" type="doc">
      <dgm:prSet loTypeId="urn:microsoft.com/office/officeart/2005/8/layout/cycle3" loCatId="" qsTypeId="urn:microsoft.com/office/officeart/2005/8/quickstyle/simple1" qsCatId="simple" csTypeId="urn:microsoft.com/office/officeart/2005/8/colors/colorful3" csCatId="colorful" phldr="1"/>
      <dgm:spPr/>
      <dgm:t>
        <a:bodyPr/>
        <a:lstStyle/>
        <a:p>
          <a:endParaRPr lang="en-GB"/>
        </a:p>
      </dgm:t>
    </dgm:pt>
    <dgm:pt modelId="{CEC14DD6-73AF-224A-8E69-6EA13E54EF85}">
      <dgm:prSet phldrT="[Text]"/>
      <dgm:spPr/>
      <dgm:t>
        <a:bodyPr/>
        <a:lstStyle/>
        <a:p>
          <a:r>
            <a:rPr lang="en-GB" dirty="0"/>
            <a:t>Commissionability Study</a:t>
          </a:r>
        </a:p>
      </dgm:t>
    </dgm:pt>
    <dgm:pt modelId="{56655E0F-873B-BF43-B953-FD44C598CB92}" type="parTrans" cxnId="{1CACCF24-B65B-0A49-9E65-7D838589F6B6}">
      <dgm:prSet/>
      <dgm:spPr/>
      <dgm:t>
        <a:bodyPr/>
        <a:lstStyle/>
        <a:p>
          <a:endParaRPr lang="en-GB"/>
        </a:p>
      </dgm:t>
    </dgm:pt>
    <dgm:pt modelId="{11BC876A-222D-D74A-AFAF-E34B669C4954}" type="sibTrans" cxnId="{1CACCF24-B65B-0A49-9E65-7D838589F6B6}">
      <dgm:prSet/>
      <dgm:spPr/>
      <dgm:t>
        <a:bodyPr/>
        <a:lstStyle/>
        <a:p>
          <a:endParaRPr lang="en-GB"/>
        </a:p>
      </dgm:t>
    </dgm:pt>
    <dgm:pt modelId="{EE88238F-BFE6-2141-95D1-94D3D08F80AA}">
      <dgm:prSet phldrT="[Text]"/>
      <dgm:spPr/>
      <dgm:t>
        <a:bodyPr/>
        <a:lstStyle/>
        <a:p>
          <a:r>
            <a:rPr lang="en-GB" dirty="0"/>
            <a:t>Commissioning Plan</a:t>
          </a:r>
        </a:p>
      </dgm:t>
    </dgm:pt>
    <dgm:pt modelId="{68DC31AB-D03B-E048-8234-DA5D35FD7FB6}" type="parTrans" cxnId="{0E0CB577-1DDA-6043-8458-4764B7B0818D}">
      <dgm:prSet/>
      <dgm:spPr/>
      <dgm:t>
        <a:bodyPr/>
        <a:lstStyle/>
        <a:p>
          <a:endParaRPr lang="en-GB"/>
        </a:p>
      </dgm:t>
    </dgm:pt>
    <dgm:pt modelId="{8521257B-48C6-1649-A29F-60AA56A75DAE}" type="sibTrans" cxnId="{0E0CB577-1DDA-6043-8458-4764B7B0818D}">
      <dgm:prSet/>
      <dgm:spPr/>
      <dgm:t>
        <a:bodyPr/>
        <a:lstStyle/>
        <a:p>
          <a:endParaRPr lang="en-GB"/>
        </a:p>
      </dgm:t>
    </dgm:pt>
    <dgm:pt modelId="{86B98F9B-42FA-4A47-85C1-27FF8D26DC2F}">
      <dgm:prSet phldrT="[Text]"/>
      <dgm:spPr/>
      <dgm:t>
        <a:bodyPr/>
        <a:lstStyle/>
        <a:p>
          <a:r>
            <a:rPr lang="en-GB" dirty="0"/>
            <a:t>Documentation Process</a:t>
          </a:r>
        </a:p>
      </dgm:t>
    </dgm:pt>
    <dgm:pt modelId="{27A561D2-D255-7742-95B1-5DE1DBE4A745}" type="parTrans" cxnId="{8F04A1D1-B788-CA4D-9444-1FD3D937430C}">
      <dgm:prSet/>
      <dgm:spPr/>
      <dgm:t>
        <a:bodyPr/>
        <a:lstStyle/>
        <a:p>
          <a:endParaRPr lang="en-GB"/>
        </a:p>
      </dgm:t>
    </dgm:pt>
    <dgm:pt modelId="{CD40622C-2F9F-DA4D-87FE-A0D84B642513}" type="sibTrans" cxnId="{8F04A1D1-B788-CA4D-9444-1FD3D937430C}">
      <dgm:prSet/>
      <dgm:spPr/>
      <dgm:t>
        <a:bodyPr/>
        <a:lstStyle/>
        <a:p>
          <a:endParaRPr lang="en-GB"/>
        </a:p>
      </dgm:t>
    </dgm:pt>
    <dgm:pt modelId="{747828DE-BF12-D941-99E9-449762EFC943}">
      <dgm:prSet phldrT="[Text]"/>
      <dgm:spPr/>
      <dgm:t>
        <a:bodyPr/>
        <a:lstStyle/>
        <a:p>
          <a:r>
            <a:rPr lang="en-GB" dirty="0"/>
            <a:t>Construction Testing</a:t>
          </a:r>
        </a:p>
      </dgm:t>
    </dgm:pt>
    <dgm:pt modelId="{4F2D04A4-89F8-5643-A2B2-FBF0EFEC7A9B}" type="parTrans" cxnId="{E446A38C-F3F4-BB48-9C7A-A6D2AA17F2C3}">
      <dgm:prSet/>
      <dgm:spPr/>
      <dgm:t>
        <a:bodyPr/>
        <a:lstStyle/>
        <a:p>
          <a:endParaRPr lang="en-GB"/>
        </a:p>
      </dgm:t>
    </dgm:pt>
    <dgm:pt modelId="{CD86E33B-8EDB-C542-AC78-8CAD1CD935B6}" type="sibTrans" cxnId="{E446A38C-F3F4-BB48-9C7A-A6D2AA17F2C3}">
      <dgm:prSet/>
      <dgm:spPr/>
      <dgm:t>
        <a:bodyPr/>
        <a:lstStyle/>
        <a:p>
          <a:endParaRPr lang="en-GB"/>
        </a:p>
      </dgm:t>
    </dgm:pt>
    <dgm:pt modelId="{AA9DD8A4-EE52-6048-A2EE-6FA52F81B79B}">
      <dgm:prSet phldrT="[Text]"/>
      <dgm:spPr/>
      <dgm:t>
        <a:bodyPr/>
        <a:lstStyle/>
        <a:p>
          <a:r>
            <a:rPr lang="en-GB" dirty="0"/>
            <a:t>Pre Functional Testing</a:t>
          </a:r>
        </a:p>
      </dgm:t>
    </dgm:pt>
    <dgm:pt modelId="{8C55A3B5-A2F5-0440-A73B-256DC5BDE34C}" type="parTrans" cxnId="{22FD21A1-843E-4442-823E-356076100B52}">
      <dgm:prSet/>
      <dgm:spPr/>
      <dgm:t>
        <a:bodyPr/>
        <a:lstStyle/>
        <a:p>
          <a:endParaRPr lang="en-GB"/>
        </a:p>
      </dgm:t>
    </dgm:pt>
    <dgm:pt modelId="{F3D133BE-2BE0-6249-B90E-1DB7ECC4EE73}" type="sibTrans" cxnId="{22FD21A1-843E-4442-823E-356076100B52}">
      <dgm:prSet/>
      <dgm:spPr/>
      <dgm:t>
        <a:bodyPr/>
        <a:lstStyle/>
        <a:p>
          <a:endParaRPr lang="en-GB"/>
        </a:p>
      </dgm:t>
    </dgm:pt>
    <dgm:pt modelId="{E4B72D9E-4EB5-C242-B6AD-DFDC6045BDA8}">
      <dgm:prSet phldrT="[Text]"/>
      <dgm:spPr/>
      <dgm:t>
        <a:bodyPr/>
        <a:lstStyle/>
        <a:p>
          <a:r>
            <a:rPr lang="en-GB" dirty="0"/>
            <a:t>Functional Performance Testing</a:t>
          </a:r>
        </a:p>
      </dgm:t>
    </dgm:pt>
    <dgm:pt modelId="{6C7EAFEC-B8B0-984B-8BFA-43EC4AB8F6FA}" type="parTrans" cxnId="{E1911B85-BA6E-2344-A898-D3059F53491B}">
      <dgm:prSet/>
      <dgm:spPr/>
      <dgm:t>
        <a:bodyPr/>
        <a:lstStyle/>
        <a:p>
          <a:endParaRPr lang="en-GB"/>
        </a:p>
      </dgm:t>
    </dgm:pt>
    <dgm:pt modelId="{BB53AE5A-D46D-8D47-88C4-7A5D2D172E82}" type="sibTrans" cxnId="{E1911B85-BA6E-2344-A898-D3059F53491B}">
      <dgm:prSet/>
      <dgm:spPr/>
      <dgm:t>
        <a:bodyPr/>
        <a:lstStyle/>
        <a:p>
          <a:endParaRPr lang="en-GB"/>
        </a:p>
      </dgm:t>
    </dgm:pt>
    <dgm:pt modelId="{2F35851A-29D9-CD44-96A9-E31480DD07A5}">
      <dgm:prSet phldrT="[Text]"/>
      <dgm:spPr/>
      <dgm:t>
        <a:bodyPr/>
        <a:lstStyle/>
        <a:p>
          <a:r>
            <a:rPr lang="en-GB" dirty="0"/>
            <a:t>Acceptance Testing</a:t>
          </a:r>
        </a:p>
      </dgm:t>
    </dgm:pt>
    <dgm:pt modelId="{9B74E9AD-46E1-E941-9928-E145C1C6F29A}" type="parTrans" cxnId="{9355D3A1-7C81-F346-9E06-5A6543CBD559}">
      <dgm:prSet/>
      <dgm:spPr/>
      <dgm:t>
        <a:bodyPr/>
        <a:lstStyle/>
        <a:p>
          <a:endParaRPr lang="en-GB"/>
        </a:p>
      </dgm:t>
    </dgm:pt>
    <dgm:pt modelId="{50C18934-48A9-D04A-B9B0-8A8D454E7634}" type="sibTrans" cxnId="{9355D3A1-7C81-F346-9E06-5A6543CBD559}">
      <dgm:prSet/>
      <dgm:spPr/>
      <dgm:t>
        <a:bodyPr/>
        <a:lstStyle/>
        <a:p>
          <a:endParaRPr lang="en-GB"/>
        </a:p>
      </dgm:t>
    </dgm:pt>
    <dgm:pt modelId="{4A551858-27F8-4D4D-9197-0087B5CB5CD6}" type="pres">
      <dgm:prSet presAssocID="{179F78E0-98CC-3649-84F6-EDC38F2F7601}" presName="Name0" presStyleCnt="0">
        <dgm:presLayoutVars>
          <dgm:dir/>
          <dgm:resizeHandles val="exact"/>
        </dgm:presLayoutVars>
      </dgm:prSet>
      <dgm:spPr/>
      <dgm:t>
        <a:bodyPr/>
        <a:lstStyle/>
        <a:p>
          <a:endParaRPr lang="en-US"/>
        </a:p>
      </dgm:t>
    </dgm:pt>
    <dgm:pt modelId="{C6BCA221-7401-E44B-8748-033CAB50116B}" type="pres">
      <dgm:prSet presAssocID="{179F78E0-98CC-3649-84F6-EDC38F2F7601}" presName="cycle" presStyleCnt="0"/>
      <dgm:spPr/>
    </dgm:pt>
    <dgm:pt modelId="{F5997150-DE37-774A-882A-BC74BCDF958E}" type="pres">
      <dgm:prSet presAssocID="{CEC14DD6-73AF-224A-8E69-6EA13E54EF85}" presName="nodeFirstNode" presStyleLbl="node1" presStyleIdx="0" presStyleCnt="7">
        <dgm:presLayoutVars>
          <dgm:bulletEnabled val="1"/>
        </dgm:presLayoutVars>
      </dgm:prSet>
      <dgm:spPr/>
      <dgm:t>
        <a:bodyPr/>
        <a:lstStyle/>
        <a:p>
          <a:endParaRPr lang="en-US"/>
        </a:p>
      </dgm:t>
    </dgm:pt>
    <dgm:pt modelId="{4592DEFD-43A0-0043-99D1-DE3D95B510BB}" type="pres">
      <dgm:prSet presAssocID="{11BC876A-222D-D74A-AFAF-E34B669C4954}" presName="sibTransFirstNode" presStyleLbl="bgShp" presStyleIdx="0" presStyleCnt="1"/>
      <dgm:spPr/>
      <dgm:t>
        <a:bodyPr/>
        <a:lstStyle/>
        <a:p>
          <a:endParaRPr lang="en-US"/>
        </a:p>
      </dgm:t>
    </dgm:pt>
    <dgm:pt modelId="{0B4D7550-D5CA-AD42-996A-7153CC1615D0}" type="pres">
      <dgm:prSet presAssocID="{EE88238F-BFE6-2141-95D1-94D3D08F80AA}" presName="nodeFollowingNodes" presStyleLbl="node1" presStyleIdx="1" presStyleCnt="7">
        <dgm:presLayoutVars>
          <dgm:bulletEnabled val="1"/>
        </dgm:presLayoutVars>
      </dgm:prSet>
      <dgm:spPr/>
      <dgm:t>
        <a:bodyPr/>
        <a:lstStyle/>
        <a:p>
          <a:endParaRPr lang="en-US"/>
        </a:p>
      </dgm:t>
    </dgm:pt>
    <dgm:pt modelId="{A5F84268-046D-C24E-ADED-79AB0E1D1A8A}" type="pres">
      <dgm:prSet presAssocID="{86B98F9B-42FA-4A47-85C1-27FF8D26DC2F}" presName="nodeFollowingNodes" presStyleLbl="node1" presStyleIdx="2" presStyleCnt="7">
        <dgm:presLayoutVars>
          <dgm:bulletEnabled val="1"/>
        </dgm:presLayoutVars>
      </dgm:prSet>
      <dgm:spPr/>
      <dgm:t>
        <a:bodyPr/>
        <a:lstStyle/>
        <a:p>
          <a:endParaRPr lang="en-US"/>
        </a:p>
      </dgm:t>
    </dgm:pt>
    <dgm:pt modelId="{B8024E02-281C-5449-A5ED-3613E8D56067}" type="pres">
      <dgm:prSet presAssocID="{747828DE-BF12-D941-99E9-449762EFC943}" presName="nodeFollowingNodes" presStyleLbl="node1" presStyleIdx="3" presStyleCnt="7">
        <dgm:presLayoutVars>
          <dgm:bulletEnabled val="1"/>
        </dgm:presLayoutVars>
      </dgm:prSet>
      <dgm:spPr/>
      <dgm:t>
        <a:bodyPr/>
        <a:lstStyle/>
        <a:p>
          <a:endParaRPr lang="en-US"/>
        </a:p>
      </dgm:t>
    </dgm:pt>
    <dgm:pt modelId="{A1732088-DFBC-8F43-9C1A-18650C95F652}" type="pres">
      <dgm:prSet presAssocID="{AA9DD8A4-EE52-6048-A2EE-6FA52F81B79B}" presName="nodeFollowingNodes" presStyleLbl="node1" presStyleIdx="4" presStyleCnt="7">
        <dgm:presLayoutVars>
          <dgm:bulletEnabled val="1"/>
        </dgm:presLayoutVars>
      </dgm:prSet>
      <dgm:spPr/>
      <dgm:t>
        <a:bodyPr/>
        <a:lstStyle/>
        <a:p>
          <a:endParaRPr lang="en-US"/>
        </a:p>
      </dgm:t>
    </dgm:pt>
    <dgm:pt modelId="{9CF4FFCE-0E04-3A47-AE33-08E78ED47AD2}" type="pres">
      <dgm:prSet presAssocID="{E4B72D9E-4EB5-C242-B6AD-DFDC6045BDA8}" presName="nodeFollowingNodes" presStyleLbl="node1" presStyleIdx="5" presStyleCnt="7">
        <dgm:presLayoutVars>
          <dgm:bulletEnabled val="1"/>
        </dgm:presLayoutVars>
      </dgm:prSet>
      <dgm:spPr/>
      <dgm:t>
        <a:bodyPr/>
        <a:lstStyle/>
        <a:p>
          <a:endParaRPr lang="en-US"/>
        </a:p>
      </dgm:t>
    </dgm:pt>
    <dgm:pt modelId="{F15C21B4-4356-0348-AFF8-CE20ECF4F29A}" type="pres">
      <dgm:prSet presAssocID="{2F35851A-29D9-CD44-96A9-E31480DD07A5}" presName="nodeFollowingNodes" presStyleLbl="node1" presStyleIdx="6" presStyleCnt="7">
        <dgm:presLayoutVars>
          <dgm:bulletEnabled val="1"/>
        </dgm:presLayoutVars>
      </dgm:prSet>
      <dgm:spPr/>
      <dgm:t>
        <a:bodyPr/>
        <a:lstStyle/>
        <a:p>
          <a:endParaRPr lang="en-US"/>
        </a:p>
      </dgm:t>
    </dgm:pt>
  </dgm:ptLst>
  <dgm:cxnLst>
    <dgm:cxn modelId="{1CACCF24-B65B-0A49-9E65-7D838589F6B6}" srcId="{179F78E0-98CC-3649-84F6-EDC38F2F7601}" destId="{CEC14DD6-73AF-224A-8E69-6EA13E54EF85}" srcOrd="0" destOrd="0" parTransId="{56655E0F-873B-BF43-B953-FD44C598CB92}" sibTransId="{11BC876A-222D-D74A-AFAF-E34B669C4954}"/>
    <dgm:cxn modelId="{A4D8C9A3-AA69-1A42-9D71-1C14CC637EEA}" type="presOf" srcId="{EE88238F-BFE6-2141-95D1-94D3D08F80AA}" destId="{0B4D7550-D5CA-AD42-996A-7153CC1615D0}" srcOrd="0" destOrd="0" presId="urn:microsoft.com/office/officeart/2005/8/layout/cycle3"/>
    <dgm:cxn modelId="{09A1ED4B-2353-6348-96DF-FAE64CAD8947}" type="presOf" srcId="{2F35851A-29D9-CD44-96A9-E31480DD07A5}" destId="{F15C21B4-4356-0348-AFF8-CE20ECF4F29A}" srcOrd="0" destOrd="0" presId="urn:microsoft.com/office/officeart/2005/8/layout/cycle3"/>
    <dgm:cxn modelId="{1777E859-BEC9-B74E-A6DF-BDC503073A2A}" type="presOf" srcId="{11BC876A-222D-D74A-AFAF-E34B669C4954}" destId="{4592DEFD-43A0-0043-99D1-DE3D95B510BB}" srcOrd="0" destOrd="0" presId="urn:microsoft.com/office/officeart/2005/8/layout/cycle3"/>
    <dgm:cxn modelId="{8F04A1D1-B788-CA4D-9444-1FD3D937430C}" srcId="{179F78E0-98CC-3649-84F6-EDC38F2F7601}" destId="{86B98F9B-42FA-4A47-85C1-27FF8D26DC2F}" srcOrd="2" destOrd="0" parTransId="{27A561D2-D255-7742-95B1-5DE1DBE4A745}" sibTransId="{CD40622C-2F9F-DA4D-87FE-A0D84B642513}"/>
    <dgm:cxn modelId="{654E401D-75EF-4F46-80A9-82E92E8BC4E8}" type="presOf" srcId="{AA9DD8A4-EE52-6048-A2EE-6FA52F81B79B}" destId="{A1732088-DFBC-8F43-9C1A-18650C95F652}" srcOrd="0" destOrd="0" presId="urn:microsoft.com/office/officeart/2005/8/layout/cycle3"/>
    <dgm:cxn modelId="{22FD21A1-843E-4442-823E-356076100B52}" srcId="{179F78E0-98CC-3649-84F6-EDC38F2F7601}" destId="{AA9DD8A4-EE52-6048-A2EE-6FA52F81B79B}" srcOrd="4" destOrd="0" parTransId="{8C55A3B5-A2F5-0440-A73B-256DC5BDE34C}" sibTransId="{F3D133BE-2BE0-6249-B90E-1DB7ECC4EE73}"/>
    <dgm:cxn modelId="{E1911B85-BA6E-2344-A898-D3059F53491B}" srcId="{179F78E0-98CC-3649-84F6-EDC38F2F7601}" destId="{E4B72D9E-4EB5-C242-B6AD-DFDC6045BDA8}" srcOrd="5" destOrd="0" parTransId="{6C7EAFEC-B8B0-984B-8BFA-43EC4AB8F6FA}" sibTransId="{BB53AE5A-D46D-8D47-88C4-7A5D2D172E82}"/>
    <dgm:cxn modelId="{9355D3A1-7C81-F346-9E06-5A6543CBD559}" srcId="{179F78E0-98CC-3649-84F6-EDC38F2F7601}" destId="{2F35851A-29D9-CD44-96A9-E31480DD07A5}" srcOrd="6" destOrd="0" parTransId="{9B74E9AD-46E1-E941-9928-E145C1C6F29A}" sibTransId="{50C18934-48A9-D04A-B9B0-8A8D454E7634}"/>
    <dgm:cxn modelId="{C8A885E5-6DB9-9C4C-AECA-EA06107DC1A4}" type="presOf" srcId="{86B98F9B-42FA-4A47-85C1-27FF8D26DC2F}" destId="{A5F84268-046D-C24E-ADED-79AB0E1D1A8A}" srcOrd="0" destOrd="0" presId="urn:microsoft.com/office/officeart/2005/8/layout/cycle3"/>
    <dgm:cxn modelId="{7C7820D8-811E-A440-8847-78EC8C7B649A}" type="presOf" srcId="{E4B72D9E-4EB5-C242-B6AD-DFDC6045BDA8}" destId="{9CF4FFCE-0E04-3A47-AE33-08E78ED47AD2}" srcOrd="0" destOrd="0" presId="urn:microsoft.com/office/officeart/2005/8/layout/cycle3"/>
    <dgm:cxn modelId="{D54945F5-1916-6B46-9E75-15B3CDAC8AE7}" type="presOf" srcId="{179F78E0-98CC-3649-84F6-EDC38F2F7601}" destId="{4A551858-27F8-4D4D-9197-0087B5CB5CD6}" srcOrd="0" destOrd="0" presId="urn:microsoft.com/office/officeart/2005/8/layout/cycle3"/>
    <dgm:cxn modelId="{E446A38C-F3F4-BB48-9C7A-A6D2AA17F2C3}" srcId="{179F78E0-98CC-3649-84F6-EDC38F2F7601}" destId="{747828DE-BF12-D941-99E9-449762EFC943}" srcOrd="3" destOrd="0" parTransId="{4F2D04A4-89F8-5643-A2B2-FBF0EFEC7A9B}" sibTransId="{CD86E33B-8EDB-C542-AC78-8CAD1CD935B6}"/>
    <dgm:cxn modelId="{EF1872BB-A800-7D4C-A2CF-35C5412EECFD}" type="presOf" srcId="{CEC14DD6-73AF-224A-8E69-6EA13E54EF85}" destId="{F5997150-DE37-774A-882A-BC74BCDF958E}" srcOrd="0" destOrd="0" presId="urn:microsoft.com/office/officeart/2005/8/layout/cycle3"/>
    <dgm:cxn modelId="{F1A97CCC-C9D5-A047-86E6-4BBCB5F3FCFE}" type="presOf" srcId="{747828DE-BF12-D941-99E9-449762EFC943}" destId="{B8024E02-281C-5449-A5ED-3613E8D56067}" srcOrd="0" destOrd="0" presId="urn:microsoft.com/office/officeart/2005/8/layout/cycle3"/>
    <dgm:cxn modelId="{0E0CB577-1DDA-6043-8458-4764B7B0818D}" srcId="{179F78E0-98CC-3649-84F6-EDC38F2F7601}" destId="{EE88238F-BFE6-2141-95D1-94D3D08F80AA}" srcOrd="1" destOrd="0" parTransId="{68DC31AB-D03B-E048-8234-DA5D35FD7FB6}" sibTransId="{8521257B-48C6-1649-A29F-60AA56A75DAE}"/>
    <dgm:cxn modelId="{F8412986-F3E0-064D-A556-2A3B867CE9C4}" type="presParOf" srcId="{4A551858-27F8-4D4D-9197-0087B5CB5CD6}" destId="{C6BCA221-7401-E44B-8748-033CAB50116B}" srcOrd="0" destOrd="0" presId="urn:microsoft.com/office/officeart/2005/8/layout/cycle3"/>
    <dgm:cxn modelId="{734E9A74-021C-1F42-BE7E-254AB466929B}" type="presParOf" srcId="{C6BCA221-7401-E44B-8748-033CAB50116B}" destId="{F5997150-DE37-774A-882A-BC74BCDF958E}" srcOrd="0" destOrd="0" presId="urn:microsoft.com/office/officeart/2005/8/layout/cycle3"/>
    <dgm:cxn modelId="{A8CEC65D-F9FA-194D-97F6-B60FC2106C09}" type="presParOf" srcId="{C6BCA221-7401-E44B-8748-033CAB50116B}" destId="{4592DEFD-43A0-0043-99D1-DE3D95B510BB}" srcOrd="1" destOrd="0" presId="urn:microsoft.com/office/officeart/2005/8/layout/cycle3"/>
    <dgm:cxn modelId="{7719739B-0710-0642-8E56-504E409C604A}" type="presParOf" srcId="{C6BCA221-7401-E44B-8748-033CAB50116B}" destId="{0B4D7550-D5CA-AD42-996A-7153CC1615D0}" srcOrd="2" destOrd="0" presId="urn:microsoft.com/office/officeart/2005/8/layout/cycle3"/>
    <dgm:cxn modelId="{627B2141-3E6F-4148-8E55-A8C395F5814A}" type="presParOf" srcId="{C6BCA221-7401-E44B-8748-033CAB50116B}" destId="{A5F84268-046D-C24E-ADED-79AB0E1D1A8A}" srcOrd="3" destOrd="0" presId="urn:microsoft.com/office/officeart/2005/8/layout/cycle3"/>
    <dgm:cxn modelId="{C7B53B0A-19EC-0A44-AC27-E645CACC9638}" type="presParOf" srcId="{C6BCA221-7401-E44B-8748-033CAB50116B}" destId="{B8024E02-281C-5449-A5ED-3613E8D56067}" srcOrd="4" destOrd="0" presId="urn:microsoft.com/office/officeart/2005/8/layout/cycle3"/>
    <dgm:cxn modelId="{7240ED8C-A283-5243-879C-B86F1049AA9D}" type="presParOf" srcId="{C6BCA221-7401-E44B-8748-033CAB50116B}" destId="{A1732088-DFBC-8F43-9C1A-18650C95F652}" srcOrd="5" destOrd="0" presId="urn:microsoft.com/office/officeart/2005/8/layout/cycle3"/>
    <dgm:cxn modelId="{D3BF26B7-407C-6142-B248-DFC4046F2B3B}" type="presParOf" srcId="{C6BCA221-7401-E44B-8748-033CAB50116B}" destId="{9CF4FFCE-0E04-3A47-AE33-08E78ED47AD2}" srcOrd="6" destOrd="0" presId="urn:microsoft.com/office/officeart/2005/8/layout/cycle3"/>
    <dgm:cxn modelId="{8823E8F2-C2D2-AA4F-BB5A-0145377F8AC9}" type="presParOf" srcId="{C6BCA221-7401-E44B-8748-033CAB50116B}" destId="{F15C21B4-4356-0348-AFF8-CE20ECF4F29A}" srcOrd="7"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E6E3BA-72B0-1A41-8DF0-918E21F303C7}" type="doc">
      <dgm:prSet loTypeId="urn:microsoft.com/office/officeart/2005/8/layout/radial6" loCatId="" qsTypeId="urn:microsoft.com/office/officeart/2005/8/quickstyle/simple1" qsCatId="simple" csTypeId="urn:microsoft.com/office/officeart/2005/8/colors/colorful3" csCatId="colorful" phldr="1"/>
      <dgm:spPr/>
    </dgm:pt>
    <dgm:pt modelId="{CA0CDD57-D6C4-AA43-8D3E-3ABF1167B438}">
      <dgm:prSet phldrT="[Text]"/>
      <dgm:spPr>
        <a:solidFill>
          <a:srgbClr val="92D050"/>
        </a:solidFill>
      </dgm:spPr>
      <dgm:t>
        <a:bodyPr/>
        <a:lstStyle/>
        <a:p>
          <a:r>
            <a:rPr lang="en-GB" dirty="0"/>
            <a:t>HVAC TAB</a:t>
          </a:r>
        </a:p>
      </dgm:t>
    </dgm:pt>
    <dgm:pt modelId="{7D7C6E58-8240-8E4E-99E5-3EBD42B3115E}" type="parTrans" cxnId="{52139702-59B1-704B-8484-CB169334FFA7}">
      <dgm:prSet/>
      <dgm:spPr/>
      <dgm:t>
        <a:bodyPr/>
        <a:lstStyle/>
        <a:p>
          <a:endParaRPr lang="en-GB"/>
        </a:p>
      </dgm:t>
    </dgm:pt>
    <dgm:pt modelId="{5F8BD868-EACE-784E-8330-97CB316A93DF}" type="sibTrans" cxnId="{52139702-59B1-704B-8484-CB169334FFA7}">
      <dgm:prSet/>
      <dgm:spPr/>
      <dgm:t>
        <a:bodyPr/>
        <a:lstStyle/>
        <a:p>
          <a:endParaRPr lang="en-GB"/>
        </a:p>
      </dgm:t>
    </dgm:pt>
    <dgm:pt modelId="{7F4453B2-C302-814F-9C8A-FB56C0EC57B8}">
      <dgm:prSet phldrT="[Text]"/>
      <dgm:spPr/>
      <dgm:t>
        <a:bodyPr/>
        <a:lstStyle/>
        <a:p>
          <a:r>
            <a:rPr lang="en-GB" dirty="0"/>
            <a:t>Hydronic System</a:t>
          </a:r>
        </a:p>
      </dgm:t>
    </dgm:pt>
    <dgm:pt modelId="{31DBC3CB-FBBA-F44B-B47D-3A031B2A8386}" type="parTrans" cxnId="{64692AD1-9F88-3F4C-A06A-B38D4370212D}">
      <dgm:prSet/>
      <dgm:spPr/>
      <dgm:t>
        <a:bodyPr/>
        <a:lstStyle/>
        <a:p>
          <a:endParaRPr lang="en-GB"/>
        </a:p>
      </dgm:t>
    </dgm:pt>
    <dgm:pt modelId="{A295BF21-4415-FF47-BDDF-5842E7757912}" type="sibTrans" cxnId="{64692AD1-9F88-3F4C-A06A-B38D4370212D}">
      <dgm:prSet/>
      <dgm:spPr/>
      <dgm:t>
        <a:bodyPr/>
        <a:lstStyle/>
        <a:p>
          <a:endParaRPr lang="en-GB"/>
        </a:p>
      </dgm:t>
    </dgm:pt>
    <dgm:pt modelId="{FDF8701D-0CBB-E042-BD98-D73C6D25048A}">
      <dgm:prSet phldrT="[Text]"/>
      <dgm:spPr/>
      <dgm:t>
        <a:bodyPr/>
        <a:lstStyle/>
        <a:p>
          <a:r>
            <a:rPr lang="en-GB" dirty="0"/>
            <a:t>Chiller System</a:t>
          </a:r>
        </a:p>
      </dgm:t>
    </dgm:pt>
    <dgm:pt modelId="{067A9081-DD79-7548-B61D-078CD8074CD3}" type="parTrans" cxnId="{F67075CA-CFAC-B34F-A0B6-5B9E83E1CBD5}">
      <dgm:prSet/>
      <dgm:spPr/>
      <dgm:t>
        <a:bodyPr/>
        <a:lstStyle/>
        <a:p>
          <a:endParaRPr lang="en-GB"/>
        </a:p>
      </dgm:t>
    </dgm:pt>
    <dgm:pt modelId="{0EA0F5D6-38C6-3A49-8BD5-8F4D8CF27A1D}" type="sibTrans" cxnId="{F67075CA-CFAC-B34F-A0B6-5B9E83E1CBD5}">
      <dgm:prSet/>
      <dgm:spPr/>
      <dgm:t>
        <a:bodyPr/>
        <a:lstStyle/>
        <a:p>
          <a:endParaRPr lang="en-GB"/>
        </a:p>
      </dgm:t>
    </dgm:pt>
    <dgm:pt modelId="{18C780D6-F3D3-734E-B9E7-5CE23C0C7CE0}">
      <dgm:prSet phldrT="[Text]"/>
      <dgm:spPr/>
      <dgm:t>
        <a:bodyPr/>
        <a:lstStyle/>
        <a:p>
          <a:r>
            <a:rPr lang="en-GB" dirty="0"/>
            <a:t>Pumping System</a:t>
          </a:r>
        </a:p>
      </dgm:t>
    </dgm:pt>
    <dgm:pt modelId="{86580DF6-79DB-4947-A4F0-473F9196BC88}" type="parTrans" cxnId="{39538CDF-C024-4949-8CE4-DC69E2281A87}">
      <dgm:prSet/>
      <dgm:spPr/>
      <dgm:t>
        <a:bodyPr/>
        <a:lstStyle/>
        <a:p>
          <a:endParaRPr lang="en-GB"/>
        </a:p>
      </dgm:t>
    </dgm:pt>
    <dgm:pt modelId="{0B1BBA12-7148-9349-8F9F-328932DBD709}" type="sibTrans" cxnId="{39538CDF-C024-4949-8CE4-DC69E2281A87}">
      <dgm:prSet/>
      <dgm:spPr/>
      <dgm:t>
        <a:bodyPr/>
        <a:lstStyle/>
        <a:p>
          <a:endParaRPr lang="en-GB"/>
        </a:p>
      </dgm:t>
    </dgm:pt>
    <dgm:pt modelId="{60EFA320-7FCC-284E-B569-080EA5BF3EFC}">
      <dgm:prSet phldrT="[Text]"/>
      <dgm:spPr/>
      <dgm:t>
        <a:bodyPr/>
        <a:lstStyle/>
        <a:p>
          <a:r>
            <a:rPr lang="en-GB" dirty="0"/>
            <a:t>Air Handling System</a:t>
          </a:r>
        </a:p>
      </dgm:t>
    </dgm:pt>
    <dgm:pt modelId="{A6335E9D-ADC2-C646-9AD7-0EC48D77A838}" type="parTrans" cxnId="{C4369F34-F0E6-1544-9F0A-52882AD387C8}">
      <dgm:prSet/>
      <dgm:spPr/>
      <dgm:t>
        <a:bodyPr/>
        <a:lstStyle/>
        <a:p>
          <a:endParaRPr lang="en-GB"/>
        </a:p>
      </dgm:t>
    </dgm:pt>
    <dgm:pt modelId="{6E7E30B9-9DE2-AA44-8A0F-3BF569DE00E7}" type="sibTrans" cxnId="{C4369F34-F0E6-1544-9F0A-52882AD387C8}">
      <dgm:prSet/>
      <dgm:spPr/>
      <dgm:t>
        <a:bodyPr/>
        <a:lstStyle/>
        <a:p>
          <a:endParaRPr lang="en-GB"/>
        </a:p>
      </dgm:t>
    </dgm:pt>
    <dgm:pt modelId="{22ED037C-9EBD-441C-B01A-6629C7A0D895}">
      <dgm:prSet phldrT="[Text]"/>
      <dgm:spPr/>
      <dgm:t>
        <a:bodyPr/>
        <a:lstStyle/>
        <a:p>
          <a:r>
            <a:rPr lang="en-GB" dirty="0"/>
            <a:t>Cooling Tower System</a:t>
          </a:r>
        </a:p>
      </dgm:t>
    </dgm:pt>
    <dgm:pt modelId="{F75141AD-267C-49E8-87D7-6E69C7C02CE5}" type="parTrans" cxnId="{2E84A08F-954D-4E5F-A1AB-DF26F869D38C}">
      <dgm:prSet/>
      <dgm:spPr/>
      <dgm:t>
        <a:bodyPr/>
        <a:lstStyle/>
        <a:p>
          <a:endParaRPr lang="en-PH"/>
        </a:p>
      </dgm:t>
    </dgm:pt>
    <dgm:pt modelId="{960B8281-8DA4-4DE8-809C-8B00FD502402}" type="sibTrans" cxnId="{2E84A08F-954D-4E5F-A1AB-DF26F869D38C}">
      <dgm:prSet/>
      <dgm:spPr/>
      <dgm:t>
        <a:bodyPr/>
        <a:lstStyle/>
        <a:p>
          <a:endParaRPr lang="en-PH"/>
        </a:p>
      </dgm:t>
    </dgm:pt>
    <dgm:pt modelId="{8CB659D6-3CCB-2F41-956E-1C43F59D73D1}" type="pres">
      <dgm:prSet presAssocID="{79E6E3BA-72B0-1A41-8DF0-918E21F303C7}" presName="Name0" presStyleCnt="0">
        <dgm:presLayoutVars>
          <dgm:chMax val="1"/>
          <dgm:dir/>
          <dgm:animLvl val="ctr"/>
          <dgm:resizeHandles val="exact"/>
        </dgm:presLayoutVars>
      </dgm:prSet>
      <dgm:spPr/>
    </dgm:pt>
    <dgm:pt modelId="{352F2B3E-B1EF-7E4C-B304-ACC888FF7D1E}" type="pres">
      <dgm:prSet presAssocID="{CA0CDD57-D6C4-AA43-8D3E-3ABF1167B438}" presName="centerShape" presStyleLbl="node0" presStyleIdx="0" presStyleCnt="1"/>
      <dgm:spPr/>
      <dgm:t>
        <a:bodyPr/>
        <a:lstStyle/>
        <a:p>
          <a:endParaRPr lang="en-US"/>
        </a:p>
      </dgm:t>
    </dgm:pt>
    <dgm:pt modelId="{F1936241-34D0-1443-B1AD-FAED8FACE224}" type="pres">
      <dgm:prSet presAssocID="{60EFA320-7FCC-284E-B569-080EA5BF3EFC}" presName="node" presStyleLbl="node1" presStyleIdx="0" presStyleCnt="5">
        <dgm:presLayoutVars>
          <dgm:bulletEnabled val="1"/>
        </dgm:presLayoutVars>
      </dgm:prSet>
      <dgm:spPr/>
      <dgm:t>
        <a:bodyPr/>
        <a:lstStyle/>
        <a:p>
          <a:endParaRPr lang="en-US"/>
        </a:p>
      </dgm:t>
    </dgm:pt>
    <dgm:pt modelId="{95E939BE-123F-9541-A66A-0ABE86C43D96}" type="pres">
      <dgm:prSet presAssocID="{60EFA320-7FCC-284E-B569-080EA5BF3EFC}" presName="dummy" presStyleCnt="0"/>
      <dgm:spPr/>
    </dgm:pt>
    <dgm:pt modelId="{CD0DD58D-F469-1B4D-9D8F-8FA0A467603A}" type="pres">
      <dgm:prSet presAssocID="{6E7E30B9-9DE2-AA44-8A0F-3BF569DE00E7}" presName="sibTrans" presStyleLbl="sibTrans2D1" presStyleIdx="0" presStyleCnt="5"/>
      <dgm:spPr/>
      <dgm:t>
        <a:bodyPr/>
        <a:lstStyle/>
        <a:p>
          <a:endParaRPr lang="en-US"/>
        </a:p>
      </dgm:t>
    </dgm:pt>
    <dgm:pt modelId="{996F7212-F9D4-E747-AF67-9FE66346424A}" type="pres">
      <dgm:prSet presAssocID="{7F4453B2-C302-814F-9C8A-FB56C0EC57B8}" presName="node" presStyleLbl="node1" presStyleIdx="1" presStyleCnt="5" custRadScaleRad="97470" custRadScaleInc="-56314">
        <dgm:presLayoutVars>
          <dgm:bulletEnabled val="1"/>
        </dgm:presLayoutVars>
      </dgm:prSet>
      <dgm:spPr/>
      <dgm:t>
        <a:bodyPr/>
        <a:lstStyle/>
        <a:p>
          <a:endParaRPr lang="en-US"/>
        </a:p>
      </dgm:t>
    </dgm:pt>
    <dgm:pt modelId="{9EEB0122-6F55-7D4F-AD1C-6309AE80BE53}" type="pres">
      <dgm:prSet presAssocID="{7F4453B2-C302-814F-9C8A-FB56C0EC57B8}" presName="dummy" presStyleCnt="0"/>
      <dgm:spPr/>
    </dgm:pt>
    <dgm:pt modelId="{B2AA8ECA-B3C3-F541-855F-C3F91905D22F}" type="pres">
      <dgm:prSet presAssocID="{A295BF21-4415-FF47-BDDF-5842E7757912}" presName="sibTrans" presStyleLbl="sibTrans2D1" presStyleIdx="1" presStyleCnt="5"/>
      <dgm:spPr/>
      <dgm:t>
        <a:bodyPr/>
        <a:lstStyle/>
        <a:p>
          <a:endParaRPr lang="en-US"/>
        </a:p>
      </dgm:t>
    </dgm:pt>
    <dgm:pt modelId="{D81CCB62-7759-6A45-A8C8-C4FA084C3EBA}" type="pres">
      <dgm:prSet presAssocID="{FDF8701D-0CBB-E042-BD98-D73C6D25048A}" presName="node" presStyleLbl="node1" presStyleIdx="2" presStyleCnt="5" custRadScaleRad="92276" custRadScaleInc="-27471">
        <dgm:presLayoutVars>
          <dgm:bulletEnabled val="1"/>
        </dgm:presLayoutVars>
      </dgm:prSet>
      <dgm:spPr/>
      <dgm:t>
        <a:bodyPr/>
        <a:lstStyle/>
        <a:p>
          <a:endParaRPr lang="en-US"/>
        </a:p>
      </dgm:t>
    </dgm:pt>
    <dgm:pt modelId="{36273D8B-6060-ED4B-BE9C-E86F07823C75}" type="pres">
      <dgm:prSet presAssocID="{FDF8701D-0CBB-E042-BD98-D73C6D25048A}" presName="dummy" presStyleCnt="0"/>
      <dgm:spPr/>
    </dgm:pt>
    <dgm:pt modelId="{4BEAEB3C-DA9B-7C43-8214-77F1CC3A4D78}" type="pres">
      <dgm:prSet presAssocID="{0EA0F5D6-38C6-3A49-8BD5-8F4D8CF27A1D}" presName="sibTrans" presStyleLbl="sibTrans2D1" presStyleIdx="2" presStyleCnt="5"/>
      <dgm:spPr/>
      <dgm:t>
        <a:bodyPr/>
        <a:lstStyle/>
        <a:p>
          <a:endParaRPr lang="en-US"/>
        </a:p>
      </dgm:t>
    </dgm:pt>
    <dgm:pt modelId="{ECA0F77E-0488-8649-B70F-2D899FA14F2F}" type="pres">
      <dgm:prSet presAssocID="{18C780D6-F3D3-734E-B9E7-5CE23C0C7CE0}" presName="node" presStyleLbl="node1" presStyleIdx="3" presStyleCnt="5" custRadScaleRad="92228" custRadScaleInc="46590">
        <dgm:presLayoutVars>
          <dgm:bulletEnabled val="1"/>
        </dgm:presLayoutVars>
      </dgm:prSet>
      <dgm:spPr/>
      <dgm:t>
        <a:bodyPr/>
        <a:lstStyle/>
        <a:p>
          <a:endParaRPr lang="en-US"/>
        </a:p>
      </dgm:t>
    </dgm:pt>
    <dgm:pt modelId="{E6687F50-355A-854D-A9DF-CD792D2B40AF}" type="pres">
      <dgm:prSet presAssocID="{18C780D6-F3D3-734E-B9E7-5CE23C0C7CE0}" presName="dummy" presStyleCnt="0"/>
      <dgm:spPr/>
    </dgm:pt>
    <dgm:pt modelId="{CFDC2FD8-0660-034C-86ED-927502ED2A71}" type="pres">
      <dgm:prSet presAssocID="{0B1BBA12-7148-9349-8F9F-328932DBD709}" presName="sibTrans" presStyleLbl="sibTrans2D1" presStyleIdx="3" presStyleCnt="5"/>
      <dgm:spPr/>
      <dgm:t>
        <a:bodyPr/>
        <a:lstStyle/>
        <a:p>
          <a:endParaRPr lang="en-US"/>
        </a:p>
      </dgm:t>
    </dgm:pt>
    <dgm:pt modelId="{B7F52C88-5E11-4340-80B5-9EE44EE3F898}" type="pres">
      <dgm:prSet presAssocID="{22ED037C-9EBD-441C-B01A-6629C7A0D895}" presName="node" presStyleLbl="node1" presStyleIdx="4" presStyleCnt="5" custRadScaleRad="100099" custRadScaleInc="20749">
        <dgm:presLayoutVars>
          <dgm:bulletEnabled val="1"/>
        </dgm:presLayoutVars>
      </dgm:prSet>
      <dgm:spPr/>
      <dgm:t>
        <a:bodyPr/>
        <a:lstStyle/>
        <a:p>
          <a:endParaRPr lang="en-US"/>
        </a:p>
      </dgm:t>
    </dgm:pt>
    <dgm:pt modelId="{A04EBAA8-7C69-40C2-8BC0-9054126E6B5C}" type="pres">
      <dgm:prSet presAssocID="{22ED037C-9EBD-441C-B01A-6629C7A0D895}" presName="dummy" presStyleCnt="0"/>
      <dgm:spPr/>
    </dgm:pt>
    <dgm:pt modelId="{E569A3D2-9AB4-47CF-8A5A-3032D255C6FC}" type="pres">
      <dgm:prSet presAssocID="{960B8281-8DA4-4DE8-809C-8B00FD502402}" presName="sibTrans" presStyleLbl="sibTrans2D1" presStyleIdx="4" presStyleCnt="5"/>
      <dgm:spPr/>
      <dgm:t>
        <a:bodyPr/>
        <a:lstStyle/>
        <a:p>
          <a:endParaRPr lang="en-US"/>
        </a:p>
      </dgm:t>
    </dgm:pt>
  </dgm:ptLst>
  <dgm:cxnLst>
    <dgm:cxn modelId="{7CE9084C-45AF-2D44-8CFE-9F875E732A82}" type="presOf" srcId="{6E7E30B9-9DE2-AA44-8A0F-3BF569DE00E7}" destId="{CD0DD58D-F469-1B4D-9D8F-8FA0A467603A}" srcOrd="0" destOrd="0" presId="urn:microsoft.com/office/officeart/2005/8/layout/radial6"/>
    <dgm:cxn modelId="{3706B028-87AD-8343-86A8-3C57D834647B}" type="presOf" srcId="{0B1BBA12-7148-9349-8F9F-328932DBD709}" destId="{CFDC2FD8-0660-034C-86ED-927502ED2A71}" srcOrd="0" destOrd="0" presId="urn:microsoft.com/office/officeart/2005/8/layout/radial6"/>
    <dgm:cxn modelId="{64692AD1-9F88-3F4C-A06A-B38D4370212D}" srcId="{CA0CDD57-D6C4-AA43-8D3E-3ABF1167B438}" destId="{7F4453B2-C302-814F-9C8A-FB56C0EC57B8}" srcOrd="1" destOrd="0" parTransId="{31DBC3CB-FBBA-F44B-B47D-3A031B2A8386}" sibTransId="{A295BF21-4415-FF47-BDDF-5842E7757912}"/>
    <dgm:cxn modelId="{F477D0DB-5B1B-CD44-A056-7296797039DA}" type="presOf" srcId="{18C780D6-F3D3-734E-B9E7-5CE23C0C7CE0}" destId="{ECA0F77E-0488-8649-B70F-2D899FA14F2F}" srcOrd="0" destOrd="0" presId="urn:microsoft.com/office/officeart/2005/8/layout/radial6"/>
    <dgm:cxn modelId="{C4369F34-F0E6-1544-9F0A-52882AD387C8}" srcId="{CA0CDD57-D6C4-AA43-8D3E-3ABF1167B438}" destId="{60EFA320-7FCC-284E-B569-080EA5BF3EFC}" srcOrd="0" destOrd="0" parTransId="{A6335E9D-ADC2-C646-9AD7-0EC48D77A838}" sibTransId="{6E7E30B9-9DE2-AA44-8A0F-3BF569DE00E7}"/>
    <dgm:cxn modelId="{4BD02EB3-96A1-E343-9F72-E7B8045C2E6B}" type="presOf" srcId="{60EFA320-7FCC-284E-B569-080EA5BF3EFC}" destId="{F1936241-34D0-1443-B1AD-FAED8FACE224}" srcOrd="0" destOrd="0" presId="urn:microsoft.com/office/officeart/2005/8/layout/radial6"/>
    <dgm:cxn modelId="{E1C0B1F5-6797-DA4B-A632-D834B95A2733}" type="presOf" srcId="{FDF8701D-0CBB-E042-BD98-D73C6D25048A}" destId="{D81CCB62-7759-6A45-A8C8-C4FA084C3EBA}" srcOrd="0" destOrd="0" presId="urn:microsoft.com/office/officeart/2005/8/layout/radial6"/>
    <dgm:cxn modelId="{F0ABD964-22B4-4E2D-AFE0-E6F87EE8474F}" type="presOf" srcId="{22ED037C-9EBD-441C-B01A-6629C7A0D895}" destId="{B7F52C88-5E11-4340-80B5-9EE44EE3F898}" srcOrd="0" destOrd="0" presId="urn:microsoft.com/office/officeart/2005/8/layout/radial6"/>
    <dgm:cxn modelId="{52139702-59B1-704B-8484-CB169334FFA7}" srcId="{79E6E3BA-72B0-1A41-8DF0-918E21F303C7}" destId="{CA0CDD57-D6C4-AA43-8D3E-3ABF1167B438}" srcOrd="0" destOrd="0" parTransId="{7D7C6E58-8240-8E4E-99E5-3EBD42B3115E}" sibTransId="{5F8BD868-EACE-784E-8330-97CB316A93DF}"/>
    <dgm:cxn modelId="{28AA83B9-2E35-144D-BD25-9747B80209C7}" type="presOf" srcId="{CA0CDD57-D6C4-AA43-8D3E-3ABF1167B438}" destId="{352F2B3E-B1EF-7E4C-B304-ACC888FF7D1E}" srcOrd="0" destOrd="0" presId="urn:microsoft.com/office/officeart/2005/8/layout/radial6"/>
    <dgm:cxn modelId="{2E84A08F-954D-4E5F-A1AB-DF26F869D38C}" srcId="{CA0CDD57-D6C4-AA43-8D3E-3ABF1167B438}" destId="{22ED037C-9EBD-441C-B01A-6629C7A0D895}" srcOrd="4" destOrd="0" parTransId="{F75141AD-267C-49E8-87D7-6E69C7C02CE5}" sibTransId="{960B8281-8DA4-4DE8-809C-8B00FD502402}"/>
    <dgm:cxn modelId="{E79FD244-4CC5-8C4B-9F4E-082CF6D396F1}" type="presOf" srcId="{0EA0F5D6-38C6-3A49-8BD5-8F4D8CF27A1D}" destId="{4BEAEB3C-DA9B-7C43-8214-77F1CC3A4D78}" srcOrd="0" destOrd="0" presId="urn:microsoft.com/office/officeart/2005/8/layout/radial6"/>
    <dgm:cxn modelId="{20A93B45-7CCD-444B-95C4-75B0AA824306}" type="presOf" srcId="{A295BF21-4415-FF47-BDDF-5842E7757912}" destId="{B2AA8ECA-B3C3-F541-855F-C3F91905D22F}" srcOrd="0" destOrd="0" presId="urn:microsoft.com/office/officeart/2005/8/layout/radial6"/>
    <dgm:cxn modelId="{5A839BEB-914C-FA43-A52F-314AEEA6988F}" type="presOf" srcId="{7F4453B2-C302-814F-9C8A-FB56C0EC57B8}" destId="{996F7212-F9D4-E747-AF67-9FE66346424A}" srcOrd="0" destOrd="0" presId="urn:microsoft.com/office/officeart/2005/8/layout/radial6"/>
    <dgm:cxn modelId="{E99B2614-3BD4-4BC9-AFE3-305E36B016D0}" type="presOf" srcId="{960B8281-8DA4-4DE8-809C-8B00FD502402}" destId="{E569A3D2-9AB4-47CF-8A5A-3032D255C6FC}" srcOrd="0" destOrd="0" presId="urn:microsoft.com/office/officeart/2005/8/layout/radial6"/>
    <dgm:cxn modelId="{39538CDF-C024-4949-8CE4-DC69E2281A87}" srcId="{CA0CDD57-D6C4-AA43-8D3E-3ABF1167B438}" destId="{18C780D6-F3D3-734E-B9E7-5CE23C0C7CE0}" srcOrd="3" destOrd="0" parTransId="{86580DF6-79DB-4947-A4F0-473F9196BC88}" sibTransId="{0B1BBA12-7148-9349-8F9F-328932DBD709}"/>
    <dgm:cxn modelId="{8FD1D0A0-4679-1E4D-826E-E61E84D93F0E}" type="presOf" srcId="{79E6E3BA-72B0-1A41-8DF0-918E21F303C7}" destId="{8CB659D6-3CCB-2F41-956E-1C43F59D73D1}" srcOrd="0" destOrd="0" presId="urn:microsoft.com/office/officeart/2005/8/layout/radial6"/>
    <dgm:cxn modelId="{F67075CA-CFAC-B34F-A0B6-5B9E83E1CBD5}" srcId="{CA0CDD57-D6C4-AA43-8D3E-3ABF1167B438}" destId="{FDF8701D-0CBB-E042-BD98-D73C6D25048A}" srcOrd="2" destOrd="0" parTransId="{067A9081-DD79-7548-B61D-078CD8074CD3}" sibTransId="{0EA0F5D6-38C6-3A49-8BD5-8F4D8CF27A1D}"/>
    <dgm:cxn modelId="{418BAF59-8583-814C-B5E8-3DFF4B61FB09}" type="presParOf" srcId="{8CB659D6-3CCB-2F41-956E-1C43F59D73D1}" destId="{352F2B3E-B1EF-7E4C-B304-ACC888FF7D1E}" srcOrd="0" destOrd="0" presId="urn:microsoft.com/office/officeart/2005/8/layout/radial6"/>
    <dgm:cxn modelId="{8B92912E-CB45-7040-BBD3-FF5404D89D80}" type="presParOf" srcId="{8CB659D6-3CCB-2F41-956E-1C43F59D73D1}" destId="{F1936241-34D0-1443-B1AD-FAED8FACE224}" srcOrd="1" destOrd="0" presId="urn:microsoft.com/office/officeart/2005/8/layout/radial6"/>
    <dgm:cxn modelId="{A884B3A0-D6B5-BC41-BB98-2636469B0E11}" type="presParOf" srcId="{8CB659D6-3CCB-2F41-956E-1C43F59D73D1}" destId="{95E939BE-123F-9541-A66A-0ABE86C43D96}" srcOrd="2" destOrd="0" presId="urn:microsoft.com/office/officeart/2005/8/layout/radial6"/>
    <dgm:cxn modelId="{2DAAE03B-8C11-FA47-991B-CEF92464144E}" type="presParOf" srcId="{8CB659D6-3CCB-2F41-956E-1C43F59D73D1}" destId="{CD0DD58D-F469-1B4D-9D8F-8FA0A467603A}" srcOrd="3" destOrd="0" presId="urn:microsoft.com/office/officeart/2005/8/layout/radial6"/>
    <dgm:cxn modelId="{A57C0C66-B6EB-6148-A037-E226056BA4D3}" type="presParOf" srcId="{8CB659D6-3CCB-2F41-956E-1C43F59D73D1}" destId="{996F7212-F9D4-E747-AF67-9FE66346424A}" srcOrd="4" destOrd="0" presId="urn:microsoft.com/office/officeart/2005/8/layout/radial6"/>
    <dgm:cxn modelId="{21AAB010-8187-BD43-83C3-8A8B3FF316C4}" type="presParOf" srcId="{8CB659D6-3CCB-2F41-956E-1C43F59D73D1}" destId="{9EEB0122-6F55-7D4F-AD1C-6309AE80BE53}" srcOrd="5" destOrd="0" presId="urn:microsoft.com/office/officeart/2005/8/layout/radial6"/>
    <dgm:cxn modelId="{838FA131-F1B7-7742-9E8A-120910F01C8F}" type="presParOf" srcId="{8CB659D6-3CCB-2F41-956E-1C43F59D73D1}" destId="{B2AA8ECA-B3C3-F541-855F-C3F91905D22F}" srcOrd="6" destOrd="0" presId="urn:microsoft.com/office/officeart/2005/8/layout/radial6"/>
    <dgm:cxn modelId="{3832237A-78C1-494C-B7B3-B7C10EE9BDD9}" type="presParOf" srcId="{8CB659D6-3CCB-2F41-956E-1C43F59D73D1}" destId="{D81CCB62-7759-6A45-A8C8-C4FA084C3EBA}" srcOrd="7" destOrd="0" presId="urn:microsoft.com/office/officeart/2005/8/layout/radial6"/>
    <dgm:cxn modelId="{47E5F042-B7F9-0E40-88F8-56C68148685F}" type="presParOf" srcId="{8CB659D6-3CCB-2F41-956E-1C43F59D73D1}" destId="{36273D8B-6060-ED4B-BE9C-E86F07823C75}" srcOrd="8" destOrd="0" presId="urn:microsoft.com/office/officeart/2005/8/layout/radial6"/>
    <dgm:cxn modelId="{D5CEA2E8-A06C-C445-A793-190205E1B81F}" type="presParOf" srcId="{8CB659D6-3CCB-2F41-956E-1C43F59D73D1}" destId="{4BEAEB3C-DA9B-7C43-8214-77F1CC3A4D78}" srcOrd="9" destOrd="0" presId="urn:microsoft.com/office/officeart/2005/8/layout/radial6"/>
    <dgm:cxn modelId="{B97104F4-9CCA-EC44-AE37-FFC36598CDF2}" type="presParOf" srcId="{8CB659D6-3CCB-2F41-956E-1C43F59D73D1}" destId="{ECA0F77E-0488-8649-B70F-2D899FA14F2F}" srcOrd="10" destOrd="0" presId="urn:microsoft.com/office/officeart/2005/8/layout/radial6"/>
    <dgm:cxn modelId="{23E6E349-6AE7-734E-A615-608ABC26D7DD}" type="presParOf" srcId="{8CB659D6-3CCB-2F41-956E-1C43F59D73D1}" destId="{E6687F50-355A-854D-A9DF-CD792D2B40AF}" srcOrd="11" destOrd="0" presId="urn:microsoft.com/office/officeart/2005/8/layout/radial6"/>
    <dgm:cxn modelId="{49BEF5EC-3C94-1147-ACF3-82E032418C4E}" type="presParOf" srcId="{8CB659D6-3CCB-2F41-956E-1C43F59D73D1}" destId="{CFDC2FD8-0660-034C-86ED-927502ED2A71}" srcOrd="12" destOrd="0" presId="urn:microsoft.com/office/officeart/2005/8/layout/radial6"/>
    <dgm:cxn modelId="{9BAC23CB-E291-4CFA-B543-733F94B3D5A1}" type="presParOf" srcId="{8CB659D6-3CCB-2F41-956E-1C43F59D73D1}" destId="{B7F52C88-5E11-4340-80B5-9EE44EE3F898}" srcOrd="13" destOrd="0" presId="urn:microsoft.com/office/officeart/2005/8/layout/radial6"/>
    <dgm:cxn modelId="{D3D88EE2-03A7-4B13-9F3B-74CA8CB9779D}" type="presParOf" srcId="{8CB659D6-3CCB-2F41-956E-1C43F59D73D1}" destId="{A04EBAA8-7C69-40C2-8BC0-9054126E6B5C}" srcOrd="14" destOrd="0" presId="urn:microsoft.com/office/officeart/2005/8/layout/radial6"/>
    <dgm:cxn modelId="{F1DCEFCA-C0DF-4C20-9CCE-88D8FAED918F}" type="presParOf" srcId="{8CB659D6-3CCB-2F41-956E-1C43F59D73D1}" destId="{E569A3D2-9AB4-47CF-8A5A-3032D255C6FC}" srcOrd="15" destOrd="0" presId="urn:microsoft.com/office/officeart/2005/8/layout/radial6"/>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E6E3BA-72B0-1A41-8DF0-918E21F303C7}" type="doc">
      <dgm:prSet loTypeId="urn:microsoft.com/office/officeart/2005/8/layout/radial6" loCatId="" qsTypeId="urn:microsoft.com/office/officeart/2005/8/quickstyle/simple1" qsCatId="simple" csTypeId="urn:microsoft.com/office/officeart/2005/8/colors/colorful3" csCatId="colorful" phldr="1"/>
      <dgm:spPr/>
    </dgm:pt>
    <dgm:pt modelId="{CA0CDD57-D6C4-AA43-8D3E-3ABF1167B438}">
      <dgm:prSet phldrT="[Text]"/>
      <dgm:spPr>
        <a:solidFill>
          <a:srgbClr val="92D050"/>
        </a:solidFill>
      </dgm:spPr>
      <dgm:t>
        <a:bodyPr/>
        <a:lstStyle/>
        <a:p>
          <a:r>
            <a:rPr lang="en-GB" dirty="0"/>
            <a:t>LEED Commissioning</a:t>
          </a:r>
        </a:p>
      </dgm:t>
    </dgm:pt>
    <dgm:pt modelId="{7D7C6E58-8240-8E4E-99E5-3EBD42B3115E}" type="parTrans" cxnId="{52139702-59B1-704B-8484-CB169334FFA7}">
      <dgm:prSet/>
      <dgm:spPr/>
      <dgm:t>
        <a:bodyPr/>
        <a:lstStyle/>
        <a:p>
          <a:endParaRPr lang="en-GB"/>
        </a:p>
      </dgm:t>
    </dgm:pt>
    <dgm:pt modelId="{5F8BD868-EACE-784E-8330-97CB316A93DF}" type="sibTrans" cxnId="{52139702-59B1-704B-8484-CB169334FFA7}">
      <dgm:prSet/>
      <dgm:spPr/>
      <dgm:t>
        <a:bodyPr/>
        <a:lstStyle/>
        <a:p>
          <a:endParaRPr lang="en-GB"/>
        </a:p>
      </dgm:t>
    </dgm:pt>
    <dgm:pt modelId="{7F4453B2-C302-814F-9C8A-FB56C0EC57B8}">
      <dgm:prSet phldrT="[Text]"/>
      <dgm:spPr/>
      <dgm:t>
        <a:bodyPr/>
        <a:lstStyle/>
        <a:p>
          <a:r>
            <a:rPr lang="en-GB" dirty="0"/>
            <a:t>Construction Phase</a:t>
          </a:r>
        </a:p>
      </dgm:t>
    </dgm:pt>
    <dgm:pt modelId="{31DBC3CB-FBBA-F44B-B47D-3A031B2A8386}" type="parTrans" cxnId="{64692AD1-9F88-3F4C-A06A-B38D4370212D}">
      <dgm:prSet/>
      <dgm:spPr/>
      <dgm:t>
        <a:bodyPr/>
        <a:lstStyle/>
        <a:p>
          <a:endParaRPr lang="en-GB"/>
        </a:p>
      </dgm:t>
    </dgm:pt>
    <dgm:pt modelId="{A295BF21-4415-FF47-BDDF-5842E7757912}" type="sibTrans" cxnId="{64692AD1-9F88-3F4C-A06A-B38D4370212D}">
      <dgm:prSet/>
      <dgm:spPr/>
      <dgm:t>
        <a:bodyPr/>
        <a:lstStyle/>
        <a:p>
          <a:endParaRPr lang="en-GB"/>
        </a:p>
      </dgm:t>
    </dgm:pt>
    <dgm:pt modelId="{FDF8701D-0CBB-E042-BD98-D73C6D25048A}">
      <dgm:prSet phldrT="[Text]"/>
      <dgm:spPr/>
      <dgm:t>
        <a:bodyPr/>
        <a:lstStyle/>
        <a:p>
          <a:r>
            <a:rPr lang="en-GB" dirty="0"/>
            <a:t>Acceptance Phase</a:t>
          </a:r>
        </a:p>
      </dgm:t>
    </dgm:pt>
    <dgm:pt modelId="{067A9081-DD79-7548-B61D-078CD8074CD3}" type="parTrans" cxnId="{F67075CA-CFAC-B34F-A0B6-5B9E83E1CBD5}">
      <dgm:prSet/>
      <dgm:spPr/>
      <dgm:t>
        <a:bodyPr/>
        <a:lstStyle/>
        <a:p>
          <a:endParaRPr lang="en-GB"/>
        </a:p>
      </dgm:t>
    </dgm:pt>
    <dgm:pt modelId="{0EA0F5D6-38C6-3A49-8BD5-8F4D8CF27A1D}" type="sibTrans" cxnId="{F67075CA-CFAC-B34F-A0B6-5B9E83E1CBD5}">
      <dgm:prSet/>
      <dgm:spPr/>
      <dgm:t>
        <a:bodyPr/>
        <a:lstStyle/>
        <a:p>
          <a:endParaRPr lang="en-GB"/>
        </a:p>
      </dgm:t>
    </dgm:pt>
    <dgm:pt modelId="{18C780D6-F3D3-734E-B9E7-5CE23C0C7CE0}">
      <dgm:prSet phldrT="[Text]"/>
      <dgm:spPr/>
      <dgm:t>
        <a:bodyPr/>
        <a:lstStyle/>
        <a:p>
          <a:r>
            <a:rPr lang="en-GB" dirty="0"/>
            <a:t>Warranty Phase</a:t>
          </a:r>
        </a:p>
      </dgm:t>
    </dgm:pt>
    <dgm:pt modelId="{86580DF6-79DB-4947-A4F0-473F9196BC88}" type="parTrans" cxnId="{39538CDF-C024-4949-8CE4-DC69E2281A87}">
      <dgm:prSet/>
      <dgm:spPr/>
      <dgm:t>
        <a:bodyPr/>
        <a:lstStyle/>
        <a:p>
          <a:endParaRPr lang="en-GB"/>
        </a:p>
      </dgm:t>
    </dgm:pt>
    <dgm:pt modelId="{0B1BBA12-7148-9349-8F9F-328932DBD709}" type="sibTrans" cxnId="{39538CDF-C024-4949-8CE4-DC69E2281A87}">
      <dgm:prSet/>
      <dgm:spPr/>
      <dgm:t>
        <a:bodyPr/>
        <a:lstStyle/>
        <a:p>
          <a:endParaRPr lang="en-GB"/>
        </a:p>
      </dgm:t>
    </dgm:pt>
    <dgm:pt modelId="{60EFA320-7FCC-284E-B569-080EA5BF3EFC}">
      <dgm:prSet phldrT="[Text]"/>
      <dgm:spPr/>
      <dgm:t>
        <a:bodyPr/>
        <a:lstStyle/>
        <a:p>
          <a:r>
            <a:rPr lang="en-GB" dirty="0"/>
            <a:t>Design Phase</a:t>
          </a:r>
        </a:p>
      </dgm:t>
    </dgm:pt>
    <dgm:pt modelId="{A6335E9D-ADC2-C646-9AD7-0EC48D77A838}" type="parTrans" cxnId="{C4369F34-F0E6-1544-9F0A-52882AD387C8}">
      <dgm:prSet/>
      <dgm:spPr/>
      <dgm:t>
        <a:bodyPr/>
        <a:lstStyle/>
        <a:p>
          <a:endParaRPr lang="en-GB"/>
        </a:p>
      </dgm:t>
    </dgm:pt>
    <dgm:pt modelId="{6E7E30B9-9DE2-AA44-8A0F-3BF569DE00E7}" type="sibTrans" cxnId="{C4369F34-F0E6-1544-9F0A-52882AD387C8}">
      <dgm:prSet/>
      <dgm:spPr/>
      <dgm:t>
        <a:bodyPr/>
        <a:lstStyle/>
        <a:p>
          <a:endParaRPr lang="en-GB"/>
        </a:p>
      </dgm:t>
    </dgm:pt>
    <dgm:pt modelId="{22ED037C-9EBD-441C-B01A-6629C7A0D895}">
      <dgm:prSet phldrT="[Text]"/>
      <dgm:spPr/>
      <dgm:t>
        <a:bodyPr/>
        <a:lstStyle/>
        <a:p>
          <a:r>
            <a:rPr lang="en-GB" dirty="0"/>
            <a:t>Monitoring Based </a:t>
          </a:r>
          <a:r>
            <a:rPr lang="en-GB" dirty="0" err="1"/>
            <a:t>Cx</a:t>
          </a:r>
          <a:endParaRPr lang="en-GB" dirty="0"/>
        </a:p>
      </dgm:t>
    </dgm:pt>
    <dgm:pt modelId="{F75141AD-267C-49E8-87D7-6E69C7C02CE5}" type="parTrans" cxnId="{2E84A08F-954D-4E5F-A1AB-DF26F869D38C}">
      <dgm:prSet/>
      <dgm:spPr/>
      <dgm:t>
        <a:bodyPr/>
        <a:lstStyle/>
        <a:p>
          <a:endParaRPr lang="en-PH"/>
        </a:p>
      </dgm:t>
    </dgm:pt>
    <dgm:pt modelId="{960B8281-8DA4-4DE8-809C-8B00FD502402}" type="sibTrans" cxnId="{2E84A08F-954D-4E5F-A1AB-DF26F869D38C}">
      <dgm:prSet/>
      <dgm:spPr/>
      <dgm:t>
        <a:bodyPr/>
        <a:lstStyle/>
        <a:p>
          <a:endParaRPr lang="en-PH"/>
        </a:p>
      </dgm:t>
    </dgm:pt>
    <dgm:pt modelId="{8CB659D6-3CCB-2F41-956E-1C43F59D73D1}" type="pres">
      <dgm:prSet presAssocID="{79E6E3BA-72B0-1A41-8DF0-918E21F303C7}" presName="Name0" presStyleCnt="0">
        <dgm:presLayoutVars>
          <dgm:chMax val="1"/>
          <dgm:dir/>
          <dgm:animLvl val="ctr"/>
          <dgm:resizeHandles val="exact"/>
        </dgm:presLayoutVars>
      </dgm:prSet>
      <dgm:spPr/>
    </dgm:pt>
    <dgm:pt modelId="{352F2B3E-B1EF-7E4C-B304-ACC888FF7D1E}" type="pres">
      <dgm:prSet presAssocID="{CA0CDD57-D6C4-AA43-8D3E-3ABF1167B438}" presName="centerShape" presStyleLbl="node0" presStyleIdx="0" presStyleCnt="1"/>
      <dgm:spPr/>
      <dgm:t>
        <a:bodyPr/>
        <a:lstStyle/>
        <a:p>
          <a:endParaRPr lang="en-US"/>
        </a:p>
      </dgm:t>
    </dgm:pt>
    <dgm:pt modelId="{F1936241-34D0-1443-B1AD-FAED8FACE224}" type="pres">
      <dgm:prSet presAssocID="{60EFA320-7FCC-284E-B569-080EA5BF3EFC}" presName="node" presStyleLbl="node1" presStyleIdx="0" presStyleCnt="5">
        <dgm:presLayoutVars>
          <dgm:bulletEnabled val="1"/>
        </dgm:presLayoutVars>
      </dgm:prSet>
      <dgm:spPr/>
      <dgm:t>
        <a:bodyPr/>
        <a:lstStyle/>
        <a:p>
          <a:endParaRPr lang="en-US"/>
        </a:p>
      </dgm:t>
    </dgm:pt>
    <dgm:pt modelId="{95E939BE-123F-9541-A66A-0ABE86C43D96}" type="pres">
      <dgm:prSet presAssocID="{60EFA320-7FCC-284E-B569-080EA5BF3EFC}" presName="dummy" presStyleCnt="0"/>
      <dgm:spPr/>
    </dgm:pt>
    <dgm:pt modelId="{CD0DD58D-F469-1B4D-9D8F-8FA0A467603A}" type="pres">
      <dgm:prSet presAssocID="{6E7E30B9-9DE2-AA44-8A0F-3BF569DE00E7}" presName="sibTrans" presStyleLbl="sibTrans2D1" presStyleIdx="0" presStyleCnt="5"/>
      <dgm:spPr/>
      <dgm:t>
        <a:bodyPr/>
        <a:lstStyle/>
        <a:p>
          <a:endParaRPr lang="en-US"/>
        </a:p>
      </dgm:t>
    </dgm:pt>
    <dgm:pt modelId="{996F7212-F9D4-E747-AF67-9FE66346424A}" type="pres">
      <dgm:prSet presAssocID="{7F4453B2-C302-814F-9C8A-FB56C0EC57B8}" presName="node" presStyleLbl="node1" presStyleIdx="1" presStyleCnt="5" custRadScaleRad="97470" custRadScaleInc="-56314">
        <dgm:presLayoutVars>
          <dgm:bulletEnabled val="1"/>
        </dgm:presLayoutVars>
      </dgm:prSet>
      <dgm:spPr/>
      <dgm:t>
        <a:bodyPr/>
        <a:lstStyle/>
        <a:p>
          <a:endParaRPr lang="en-US"/>
        </a:p>
      </dgm:t>
    </dgm:pt>
    <dgm:pt modelId="{9EEB0122-6F55-7D4F-AD1C-6309AE80BE53}" type="pres">
      <dgm:prSet presAssocID="{7F4453B2-C302-814F-9C8A-FB56C0EC57B8}" presName="dummy" presStyleCnt="0"/>
      <dgm:spPr/>
    </dgm:pt>
    <dgm:pt modelId="{B2AA8ECA-B3C3-F541-855F-C3F91905D22F}" type="pres">
      <dgm:prSet presAssocID="{A295BF21-4415-FF47-BDDF-5842E7757912}" presName="sibTrans" presStyleLbl="sibTrans2D1" presStyleIdx="1" presStyleCnt="5"/>
      <dgm:spPr/>
      <dgm:t>
        <a:bodyPr/>
        <a:lstStyle/>
        <a:p>
          <a:endParaRPr lang="en-US"/>
        </a:p>
      </dgm:t>
    </dgm:pt>
    <dgm:pt modelId="{D81CCB62-7759-6A45-A8C8-C4FA084C3EBA}" type="pres">
      <dgm:prSet presAssocID="{FDF8701D-0CBB-E042-BD98-D73C6D25048A}" presName="node" presStyleLbl="node1" presStyleIdx="2" presStyleCnt="5" custRadScaleRad="92276" custRadScaleInc="-27471">
        <dgm:presLayoutVars>
          <dgm:bulletEnabled val="1"/>
        </dgm:presLayoutVars>
      </dgm:prSet>
      <dgm:spPr/>
      <dgm:t>
        <a:bodyPr/>
        <a:lstStyle/>
        <a:p>
          <a:endParaRPr lang="en-US"/>
        </a:p>
      </dgm:t>
    </dgm:pt>
    <dgm:pt modelId="{36273D8B-6060-ED4B-BE9C-E86F07823C75}" type="pres">
      <dgm:prSet presAssocID="{FDF8701D-0CBB-E042-BD98-D73C6D25048A}" presName="dummy" presStyleCnt="0"/>
      <dgm:spPr/>
    </dgm:pt>
    <dgm:pt modelId="{4BEAEB3C-DA9B-7C43-8214-77F1CC3A4D78}" type="pres">
      <dgm:prSet presAssocID="{0EA0F5D6-38C6-3A49-8BD5-8F4D8CF27A1D}" presName="sibTrans" presStyleLbl="sibTrans2D1" presStyleIdx="2" presStyleCnt="5"/>
      <dgm:spPr/>
      <dgm:t>
        <a:bodyPr/>
        <a:lstStyle/>
        <a:p>
          <a:endParaRPr lang="en-US"/>
        </a:p>
      </dgm:t>
    </dgm:pt>
    <dgm:pt modelId="{ECA0F77E-0488-8649-B70F-2D899FA14F2F}" type="pres">
      <dgm:prSet presAssocID="{18C780D6-F3D3-734E-B9E7-5CE23C0C7CE0}" presName="node" presStyleLbl="node1" presStyleIdx="3" presStyleCnt="5" custRadScaleRad="92228" custRadScaleInc="46590">
        <dgm:presLayoutVars>
          <dgm:bulletEnabled val="1"/>
        </dgm:presLayoutVars>
      </dgm:prSet>
      <dgm:spPr/>
      <dgm:t>
        <a:bodyPr/>
        <a:lstStyle/>
        <a:p>
          <a:endParaRPr lang="en-US"/>
        </a:p>
      </dgm:t>
    </dgm:pt>
    <dgm:pt modelId="{E6687F50-355A-854D-A9DF-CD792D2B40AF}" type="pres">
      <dgm:prSet presAssocID="{18C780D6-F3D3-734E-B9E7-5CE23C0C7CE0}" presName="dummy" presStyleCnt="0"/>
      <dgm:spPr/>
    </dgm:pt>
    <dgm:pt modelId="{CFDC2FD8-0660-034C-86ED-927502ED2A71}" type="pres">
      <dgm:prSet presAssocID="{0B1BBA12-7148-9349-8F9F-328932DBD709}" presName="sibTrans" presStyleLbl="sibTrans2D1" presStyleIdx="3" presStyleCnt="5"/>
      <dgm:spPr/>
      <dgm:t>
        <a:bodyPr/>
        <a:lstStyle/>
        <a:p>
          <a:endParaRPr lang="en-US"/>
        </a:p>
      </dgm:t>
    </dgm:pt>
    <dgm:pt modelId="{B7F52C88-5E11-4340-80B5-9EE44EE3F898}" type="pres">
      <dgm:prSet presAssocID="{22ED037C-9EBD-441C-B01A-6629C7A0D895}" presName="node" presStyleLbl="node1" presStyleIdx="4" presStyleCnt="5" custRadScaleRad="100099" custRadScaleInc="20749">
        <dgm:presLayoutVars>
          <dgm:bulletEnabled val="1"/>
        </dgm:presLayoutVars>
      </dgm:prSet>
      <dgm:spPr/>
      <dgm:t>
        <a:bodyPr/>
        <a:lstStyle/>
        <a:p>
          <a:endParaRPr lang="en-US"/>
        </a:p>
      </dgm:t>
    </dgm:pt>
    <dgm:pt modelId="{A04EBAA8-7C69-40C2-8BC0-9054126E6B5C}" type="pres">
      <dgm:prSet presAssocID="{22ED037C-9EBD-441C-B01A-6629C7A0D895}" presName="dummy" presStyleCnt="0"/>
      <dgm:spPr/>
    </dgm:pt>
    <dgm:pt modelId="{E569A3D2-9AB4-47CF-8A5A-3032D255C6FC}" type="pres">
      <dgm:prSet presAssocID="{960B8281-8DA4-4DE8-809C-8B00FD502402}" presName="sibTrans" presStyleLbl="sibTrans2D1" presStyleIdx="4" presStyleCnt="5"/>
      <dgm:spPr/>
      <dgm:t>
        <a:bodyPr/>
        <a:lstStyle/>
        <a:p>
          <a:endParaRPr lang="en-US"/>
        </a:p>
      </dgm:t>
    </dgm:pt>
  </dgm:ptLst>
  <dgm:cxnLst>
    <dgm:cxn modelId="{7CE9084C-45AF-2D44-8CFE-9F875E732A82}" type="presOf" srcId="{6E7E30B9-9DE2-AA44-8A0F-3BF569DE00E7}" destId="{CD0DD58D-F469-1B4D-9D8F-8FA0A467603A}" srcOrd="0" destOrd="0" presId="urn:microsoft.com/office/officeart/2005/8/layout/radial6"/>
    <dgm:cxn modelId="{3706B028-87AD-8343-86A8-3C57D834647B}" type="presOf" srcId="{0B1BBA12-7148-9349-8F9F-328932DBD709}" destId="{CFDC2FD8-0660-034C-86ED-927502ED2A71}" srcOrd="0" destOrd="0" presId="urn:microsoft.com/office/officeart/2005/8/layout/radial6"/>
    <dgm:cxn modelId="{64692AD1-9F88-3F4C-A06A-B38D4370212D}" srcId="{CA0CDD57-D6C4-AA43-8D3E-3ABF1167B438}" destId="{7F4453B2-C302-814F-9C8A-FB56C0EC57B8}" srcOrd="1" destOrd="0" parTransId="{31DBC3CB-FBBA-F44B-B47D-3A031B2A8386}" sibTransId="{A295BF21-4415-FF47-BDDF-5842E7757912}"/>
    <dgm:cxn modelId="{F477D0DB-5B1B-CD44-A056-7296797039DA}" type="presOf" srcId="{18C780D6-F3D3-734E-B9E7-5CE23C0C7CE0}" destId="{ECA0F77E-0488-8649-B70F-2D899FA14F2F}" srcOrd="0" destOrd="0" presId="urn:microsoft.com/office/officeart/2005/8/layout/radial6"/>
    <dgm:cxn modelId="{C4369F34-F0E6-1544-9F0A-52882AD387C8}" srcId="{CA0CDD57-D6C4-AA43-8D3E-3ABF1167B438}" destId="{60EFA320-7FCC-284E-B569-080EA5BF3EFC}" srcOrd="0" destOrd="0" parTransId="{A6335E9D-ADC2-C646-9AD7-0EC48D77A838}" sibTransId="{6E7E30B9-9DE2-AA44-8A0F-3BF569DE00E7}"/>
    <dgm:cxn modelId="{4BD02EB3-96A1-E343-9F72-E7B8045C2E6B}" type="presOf" srcId="{60EFA320-7FCC-284E-B569-080EA5BF3EFC}" destId="{F1936241-34D0-1443-B1AD-FAED8FACE224}" srcOrd="0" destOrd="0" presId="urn:microsoft.com/office/officeart/2005/8/layout/radial6"/>
    <dgm:cxn modelId="{E1C0B1F5-6797-DA4B-A632-D834B95A2733}" type="presOf" srcId="{FDF8701D-0CBB-E042-BD98-D73C6D25048A}" destId="{D81CCB62-7759-6A45-A8C8-C4FA084C3EBA}" srcOrd="0" destOrd="0" presId="urn:microsoft.com/office/officeart/2005/8/layout/radial6"/>
    <dgm:cxn modelId="{F0ABD964-22B4-4E2D-AFE0-E6F87EE8474F}" type="presOf" srcId="{22ED037C-9EBD-441C-B01A-6629C7A0D895}" destId="{B7F52C88-5E11-4340-80B5-9EE44EE3F898}" srcOrd="0" destOrd="0" presId="urn:microsoft.com/office/officeart/2005/8/layout/radial6"/>
    <dgm:cxn modelId="{52139702-59B1-704B-8484-CB169334FFA7}" srcId="{79E6E3BA-72B0-1A41-8DF0-918E21F303C7}" destId="{CA0CDD57-D6C4-AA43-8D3E-3ABF1167B438}" srcOrd="0" destOrd="0" parTransId="{7D7C6E58-8240-8E4E-99E5-3EBD42B3115E}" sibTransId="{5F8BD868-EACE-784E-8330-97CB316A93DF}"/>
    <dgm:cxn modelId="{28AA83B9-2E35-144D-BD25-9747B80209C7}" type="presOf" srcId="{CA0CDD57-D6C4-AA43-8D3E-3ABF1167B438}" destId="{352F2B3E-B1EF-7E4C-B304-ACC888FF7D1E}" srcOrd="0" destOrd="0" presId="urn:microsoft.com/office/officeart/2005/8/layout/radial6"/>
    <dgm:cxn modelId="{2E84A08F-954D-4E5F-A1AB-DF26F869D38C}" srcId="{CA0CDD57-D6C4-AA43-8D3E-3ABF1167B438}" destId="{22ED037C-9EBD-441C-B01A-6629C7A0D895}" srcOrd="4" destOrd="0" parTransId="{F75141AD-267C-49E8-87D7-6E69C7C02CE5}" sibTransId="{960B8281-8DA4-4DE8-809C-8B00FD502402}"/>
    <dgm:cxn modelId="{E79FD244-4CC5-8C4B-9F4E-082CF6D396F1}" type="presOf" srcId="{0EA0F5D6-38C6-3A49-8BD5-8F4D8CF27A1D}" destId="{4BEAEB3C-DA9B-7C43-8214-77F1CC3A4D78}" srcOrd="0" destOrd="0" presId="urn:microsoft.com/office/officeart/2005/8/layout/radial6"/>
    <dgm:cxn modelId="{20A93B45-7CCD-444B-95C4-75B0AA824306}" type="presOf" srcId="{A295BF21-4415-FF47-BDDF-5842E7757912}" destId="{B2AA8ECA-B3C3-F541-855F-C3F91905D22F}" srcOrd="0" destOrd="0" presId="urn:microsoft.com/office/officeart/2005/8/layout/radial6"/>
    <dgm:cxn modelId="{5A839BEB-914C-FA43-A52F-314AEEA6988F}" type="presOf" srcId="{7F4453B2-C302-814F-9C8A-FB56C0EC57B8}" destId="{996F7212-F9D4-E747-AF67-9FE66346424A}" srcOrd="0" destOrd="0" presId="urn:microsoft.com/office/officeart/2005/8/layout/radial6"/>
    <dgm:cxn modelId="{E99B2614-3BD4-4BC9-AFE3-305E36B016D0}" type="presOf" srcId="{960B8281-8DA4-4DE8-809C-8B00FD502402}" destId="{E569A3D2-9AB4-47CF-8A5A-3032D255C6FC}" srcOrd="0" destOrd="0" presId="urn:microsoft.com/office/officeart/2005/8/layout/radial6"/>
    <dgm:cxn modelId="{39538CDF-C024-4949-8CE4-DC69E2281A87}" srcId="{CA0CDD57-D6C4-AA43-8D3E-3ABF1167B438}" destId="{18C780D6-F3D3-734E-B9E7-5CE23C0C7CE0}" srcOrd="3" destOrd="0" parTransId="{86580DF6-79DB-4947-A4F0-473F9196BC88}" sibTransId="{0B1BBA12-7148-9349-8F9F-328932DBD709}"/>
    <dgm:cxn modelId="{8FD1D0A0-4679-1E4D-826E-E61E84D93F0E}" type="presOf" srcId="{79E6E3BA-72B0-1A41-8DF0-918E21F303C7}" destId="{8CB659D6-3CCB-2F41-956E-1C43F59D73D1}" srcOrd="0" destOrd="0" presId="urn:microsoft.com/office/officeart/2005/8/layout/radial6"/>
    <dgm:cxn modelId="{F67075CA-CFAC-B34F-A0B6-5B9E83E1CBD5}" srcId="{CA0CDD57-D6C4-AA43-8D3E-3ABF1167B438}" destId="{FDF8701D-0CBB-E042-BD98-D73C6D25048A}" srcOrd="2" destOrd="0" parTransId="{067A9081-DD79-7548-B61D-078CD8074CD3}" sibTransId="{0EA0F5D6-38C6-3A49-8BD5-8F4D8CF27A1D}"/>
    <dgm:cxn modelId="{418BAF59-8583-814C-B5E8-3DFF4B61FB09}" type="presParOf" srcId="{8CB659D6-3CCB-2F41-956E-1C43F59D73D1}" destId="{352F2B3E-B1EF-7E4C-B304-ACC888FF7D1E}" srcOrd="0" destOrd="0" presId="urn:microsoft.com/office/officeart/2005/8/layout/radial6"/>
    <dgm:cxn modelId="{8B92912E-CB45-7040-BBD3-FF5404D89D80}" type="presParOf" srcId="{8CB659D6-3CCB-2F41-956E-1C43F59D73D1}" destId="{F1936241-34D0-1443-B1AD-FAED8FACE224}" srcOrd="1" destOrd="0" presId="urn:microsoft.com/office/officeart/2005/8/layout/radial6"/>
    <dgm:cxn modelId="{A884B3A0-D6B5-BC41-BB98-2636469B0E11}" type="presParOf" srcId="{8CB659D6-3CCB-2F41-956E-1C43F59D73D1}" destId="{95E939BE-123F-9541-A66A-0ABE86C43D96}" srcOrd="2" destOrd="0" presId="urn:microsoft.com/office/officeart/2005/8/layout/radial6"/>
    <dgm:cxn modelId="{2DAAE03B-8C11-FA47-991B-CEF92464144E}" type="presParOf" srcId="{8CB659D6-3CCB-2F41-956E-1C43F59D73D1}" destId="{CD0DD58D-F469-1B4D-9D8F-8FA0A467603A}" srcOrd="3" destOrd="0" presId="urn:microsoft.com/office/officeart/2005/8/layout/radial6"/>
    <dgm:cxn modelId="{A57C0C66-B6EB-6148-A037-E226056BA4D3}" type="presParOf" srcId="{8CB659D6-3CCB-2F41-956E-1C43F59D73D1}" destId="{996F7212-F9D4-E747-AF67-9FE66346424A}" srcOrd="4" destOrd="0" presId="urn:microsoft.com/office/officeart/2005/8/layout/radial6"/>
    <dgm:cxn modelId="{21AAB010-8187-BD43-83C3-8A8B3FF316C4}" type="presParOf" srcId="{8CB659D6-3CCB-2F41-956E-1C43F59D73D1}" destId="{9EEB0122-6F55-7D4F-AD1C-6309AE80BE53}" srcOrd="5" destOrd="0" presId="urn:microsoft.com/office/officeart/2005/8/layout/radial6"/>
    <dgm:cxn modelId="{838FA131-F1B7-7742-9E8A-120910F01C8F}" type="presParOf" srcId="{8CB659D6-3CCB-2F41-956E-1C43F59D73D1}" destId="{B2AA8ECA-B3C3-F541-855F-C3F91905D22F}" srcOrd="6" destOrd="0" presId="urn:microsoft.com/office/officeart/2005/8/layout/radial6"/>
    <dgm:cxn modelId="{3832237A-78C1-494C-B7B3-B7C10EE9BDD9}" type="presParOf" srcId="{8CB659D6-3CCB-2F41-956E-1C43F59D73D1}" destId="{D81CCB62-7759-6A45-A8C8-C4FA084C3EBA}" srcOrd="7" destOrd="0" presId="urn:microsoft.com/office/officeart/2005/8/layout/radial6"/>
    <dgm:cxn modelId="{47E5F042-B7F9-0E40-88F8-56C68148685F}" type="presParOf" srcId="{8CB659D6-3CCB-2F41-956E-1C43F59D73D1}" destId="{36273D8B-6060-ED4B-BE9C-E86F07823C75}" srcOrd="8" destOrd="0" presId="urn:microsoft.com/office/officeart/2005/8/layout/radial6"/>
    <dgm:cxn modelId="{D5CEA2E8-A06C-C445-A793-190205E1B81F}" type="presParOf" srcId="{8CB659D6-3CCB-2F41-956E-1C43F59D73D1}" destId="{4BEAEB3C-DA9B-7C43-8214-77F1CC3A4D78}" srcOrd="9" destOrd="0" presId="urn:microsoft.com/office/officeart/2005/8/layout/radial6"/>
    <dgm:cxn modelId="{B97104F4-9CCA-EC44-AE37-FFC36598CDF2}" type="presParOf" srcId="{8CB659D6-3CCB-2F41-956E-1C43F59D73D1}" destId="{ECA0F77E-0488-8649-B70F-2D899FA14F2F}" srcOrd="10" destOrd="0" presId="urn:microsoft.com/office/officeart/2005/8/layout/radial6"/>
    <dgm:cxn modelId="{23E6E349-6AE7-734E-A615-608ABC26D7DD}" type="presParOf" srcId="{8CB659D6-3CCB-2F41-956E-1C43F59D73D1}" destId="{E6687F50-355A-854D-A9DF-CD792D2B40AF}" srcOrd="11" destOrd="0" presId="urn:microsoft.com/office/officeart/2005/8/layout/radial6"/>
    <dgm:cxn modelId="{49BEF5EC-3C94-1147-ACF3-82E032418C4E}" type="presParOf" srcId="{8CB659D6-3CCB-2F41-956E-1C43F59D73D1}" destId="{CFDC2FD8-0660-034C-86ED-927502ED2A71}" srcOrd="12" destOrd="0" presId="urn:microsoft.com/office/officeart/2005/8/layout/radial6"/>
    <dgm:cxn modelId="{9BAC23CB-E291-4CFA-B543-733F94B3D5A1}" type="presParOf" srcId="{8CB659D6-3CCB-2F41-956E-1C43F59D73D1}" destId="{B7F52C88-5E11-4340-80B5-9EE44EE3F898}" srcOrd="13" destOrd="0" presId="urn:microsoft.com/office/officeart/2005/8/layout/radial6"/>
    <dgm:cxn modelId="{D3D88EE2-03A7-4B13-9F3B-74CA8CB9779D}" type="presParOf" srcId="{8CB659D6-3CCB-2F41-956E-1C43F59D73D1}" destId="{A04EBAA8-7C69-40C2-8BC0-9054126E6B5C}" srcOrd="14" destOrd="0" presId="urn:microsoft.com/office/officeart/2005/8/layout/radial6"/>
    <dgm:cxn modelId="{F1DCEFCA-C0DF-4C20-9CCE-88D8FAED918F}" type="presParOf" srcId="{8CB659D6-3CCB-2F41-956E-1C43F59D73D1}" destId="{E569A3D2-9AB4-47CF-8A5A-3032D255C6FC}" srcOrd="15" destOrd="0" presId="urn:microsoft.com/office/officeart/2005/8/layout/radial6"/>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E6E3BA-72B0-1A41-8DF0-918E21F303C7}" type="doc">
      <dgm:prSet loTypeId="urn:microsoft.com/office/officeart/2005/8/layout/radial5" loCatId="" qsTypeId="urn:microsoft.com/office/officeart/2005/8/quickstyle/simple1" qsCatId="simple" csTypeId="urn:microsoft.com/office/officeart/2005/8/colors/colorful3" csCatId="colorful" phldr="1"/>
      <dgm:spPr/>
    </dgm:pt>
    <dgm:pt modelId="{CA0CDD57-D6C4-AA43-8D3E-3ABF1167B438}">
      <dgm:prSet phldrT="[Text]" custT="1"/>
      <dgm:spPr>
        <a:solidFill>
          <a:srgbClr val="92D050"/>
        </a:solidFill>
      </dgm:spPr>
      <dgm:t>
        <a:bodyPr/>
        <a:lstStyle/>
        <a:p>
          <a:r>
            <a:rPr lang="en-GB" sz="2000" dirty="0"/>
            <a:t>QA/QC</a:t>
          </a:r>
        </a:p>
      </dgm:t>
    </dgm:pt>
    <dgm:pt modelId="{7D7C6E58-8240-8E4E-99E5-3EBD42B3115E}" type="parTrans" cxnId="{52139702-59B1-704B-8484-CB169334FFA7}">
      <dgm:prSet/>
      <dgm:spPr/>
      <dgm:t>
        <a:bodyPr/>
        <a:lstStyle/>
        <a:p>
          <a:endParaRPr lang="en-GB" sz="2000"/>
        </a:p>
      </dgm:t>
    </dgm:pt>
    <dgm:pt modelId="{5F8BD868-EACE-784E-8330-97CB316A93DF}" type="sibTrans" cxnId="{52139702-59B1-704B-8484-CB169334FFA7}">
      <dgm:prSet/>
      <dgm:spPr/>
      <dgm:t>
        <a:bodyPr/>
        <a:lstStyle/>
        <a:p>
          <a:endParaRPr lang="en-GB" sz="2000"/>
        </a:p>
      </dgm:t>
    </dgm:pt>
    <dgm:pt modelId="{7F4453B2-C302-814F-9C8A-FB56C0EC57B8}">
      <dgm:prSet phldrT="[Text]" custT="1"/>
      <dgm:spPr/>
      <dgm:t>
        <a:bodyPr/>
        <a:lstStyle/>
        <a:p>
          <a:r>
            <a:rPr lang="en-GB" sz="1000" dirty="0"/>
            <a:t>Installation</a:t>
          </a:r>
        </a:p>
      </dgm:t>
    </dgm:pt>
    <dgm:pt modelId="{31DBC3CB-FBBA-F44B-B47D-3A031B2A8386}" type="parTrans" cxnId="{64692AD1-9F88-3F4C-A06A-B38D4370212D}">
      <dgm:prSet/>
      <dgm:spPr/>
      <dgm:t>
        <a:bodyPr/>
        <a:lstStyle/>
        <a:p>
          <a:endParaRPr lang="en-GB" sz="2000"/>
        </a:p>
      </dgm:t>
    </dgm:pt>
    <dgm:pt modelId="{A295BF21-4415-FF47-BDDF-5842E7757912}" type="sibTrans" cxnId="{64692AD1-9F88-3F4C-A06A-B38D4370212D}">
      <dgm:prSet/>
      <dgm:spPr/>
      <dgm:t>
        <a:bodyPr/>
        <a:lstStyle/>
        <a:p>
          <a:endParaRPr lang="en-GB" sz="2000"/>
        </a:p>
      </dgm:t>
    </dgm:pt>
    <dgm:pt modelId="{FDF8701D-0CBB-E042-BD98-D73C6D25048A}">
      <dgm:prSet phldrT="[Text]" custT="1"/>
      <dgm:spPr/>
      <dgm:t>
        <a:bodyPr/>
        <a:lstStyle/>
        <a:p>
          <a:r>
            <a:rPr lang="en-GB" sz="1000" dirty="0"/>
            <a:t>Testing</a:t>
          </a:r>
        </a:p>
      </dgm:t>
    </dgm:pt>
    <dgm:pt modelId="{067A9081-DD79-7548-B61D-078CD8074CD3}" type="parTrans" cxnId="{F67075CA-CFAC-B34F-A0B6-5B9E83E1CBD5}">
      <dgm:prSet/>
      <dgm:spPr/>
      <dgm:t>
        <a:bodyPr/>
        <a:lstStyle/>
        <a:p>
          <a:endParaRPr lang="en-GB" sz="2000"/>
        </a:p>
      </dgm:t>
    </dgm:pt>
    <dgm:pt modelId="{0EA0F5D6-38C6-3A49-8BD5-8F4D8CF27A1D}" type="sibTrans" cxnId="{F67075CA-CFAC-B34F-A0B6-5B9E83E1CBD5}">
      <dgm:prSet/>
      <dgm:spPr/>
      <dgm:t>
        <a:bodyPr/>
        <a:lstStyle/>
        <a:p>
          <a:endParaRPr lang="en-GB" sz="2000"/>
        </a:p>
      </dgm:t>
    </dgm:pt>
    <dgm:pt modelId="{18C780D6-F3D3-734E-B9E7-5CE23C0C7CE0}">
      <dgm:prSet phldrT="[Text]" custT="1"/>
      <dgm:spPr/>
      <dgm:t>
        <a:bodyPr/>
        <a:lstStyle/>
        <a:p>
          <a:r>
            <a:rPr lang="en-GB" sz="1000" dirty="0"/>
            <a:t>Documentation</a:t>
          </a:r>
        </a:p>
      </dgm:t>
    </dgm:pt>
    <dgm:pt modelId="{86580DF6-79DB-4947-A4F0-473F9196BC88}" type="parTrans" cxnId="{39538CDF-C024-4949-8CE4-DC69E2281A87}">
      <dgm:prSet/>
      <dgm:spPr/>
      <dgm:t>
        <a:bodyPr/>
        <a:lstStyle/>
        <a:p>
          <a:endParaRPr lang="en-GB" sz="2000"/>
        </a:p>
      </dgm:t>
    </dgm:pt>
    <dgm:pt modelId="{0B1BBA12-7148-9349-8F9F-328932DBD709}" type="sibTrans" cxnId="{39538CDF-C024-4949-8CE4-DC69E2281A87}">
      <dgm:prSet/>
      <dgm:spPr/>
      <dgm:t>
        <a:bodyPr/>
        <a:lstStyle/>
        <a:p>
          <a:endParaRPr lang="en-GB" sz="2000"/>
        </a:p>
      </dgm:t>
    </dgm:pt>
    <dgm:pt modelId="{60EFA320-7FCC-284E-B569-080EA5BF3EFC}">
      <dgm:prSet phldrT="[Text]" custT="1"/>
      <dgm:spPr/>
      <dgm:t>
        <a:bodyPr/>
        <a:lstStyle/>
        <a:p>
          <a:r>
            <a:rPr lang="en-GB" sz="1000" dirty="0"/>
            <a:t>Materials</a:t>
          </a:r>
        </a:p>
      </dgm:t>
    </dgm:pt>
    <dgm:pt modelId="{A6335E9D-ADC2-C646-9AD7-0EC48D77A838}" type="parTrans" cxnId="{C4369F34-F0E6-1544-9F0A-52882AD387C8}">
      <dgm:prSet/>
      <dgm:spPr/>
      <dgm:t>
        <a:bodyPr/>
        <a:lstStyle/>
        <a:p>
          <a:endParaRPr lang="en-GB" sz="2000"/>
        </a:p>
      </dgm:t>
    </dgm:pt>
    <dgm:pt modelId="{6E7E30B9-9DE2-AA44-8A0F-3BF569DE00E7}" type="sibTrans" cxnId="{C4369F34-F0E6-1544-9F0A-52882AD387C8}">
      <dgm:prSet/>
      <dgm:spPr/>
      <dgm:t>
        <a:bodyPr/>
        <a:lstStyle/>
        <a:p>
          <a:endParaRPr lang="en-GB" sz="2000"/>
        </a:p>
      </dgm:t>
    </dgm:pt>
    <dgm:pt modelId="{CA770563-4E86-E741-9550-887C1668CA16}" type="pres">
      <dgm:prSet presAssocID="{79E6E3BA-72B0-1A41-8DF0-918E21F303C7}" presName="Name0" presStyleCnt="0">
        <dgm:presLayoutVars>
          <dgm:chMax val="1"/>
          <dgm:dir/>
          <dgm:animLvl val="ctr"/>
          <dgm:resizeHandles val="exact"/>
        </dgm:presLayoutVars>
      </dgm:prSet>
      <dgm:spPr/>
    </dgm:pt>
    <dgm:pt modelId="{8E966998-6F2E-1E47-9D34-F240E9B25049}" type="pres">
      <dgm:prSet presAssocID="{CA0CDD57-D6C4-AA43-8D3E-3ABF1167B438}" presName="centerShape" presStyleLbl="node0" presStyleIdx="0" presStyleCnt="1"/>
      <dgm:spPr/>
      <dgm:t>
        <a:bodyPr/>
        <a:lstStyle/>
        <a:p>
          <a:endParaRPr lang="en-US"/>
        </a:p>
      </dgm:t>
    </dgm:pt>
    <dgm:pt modelId="{571C2768-3B44-4B48-9A21-336608CCB971}" type="pres">
      <dgm:prSet presAssocID="{A6335E9D-ADC2-C646-9AD7-0EC48D77A838}" presName="parTrans" presStyleLbl="sibTrans2D1" presStyleIdx="0" presStyleCnt="4"/>
      <dgm:spPr/>
      <dgm:t>
        <a:bodyPr/>
        <a:lstStyle/>
        <a:p>
          <a:endParaRPr lang="en-US"/>
        </a:p>
      </dgm:t>
    </dgm:pt>
    <dgm:pt modelId="{DDF21B3D-94F3-9545-923F-FDFCAC9E70BD}" type="pres">
      <dgm:prSet presAssocID="{A6335E9D-ADC2-C646-9AD7-0EC48D77A838}" presName="connectorText" presStyleLbl="sibTrans2D1" presStyleIdx="0" presStyleCnt="4"/>
      <dgm:spPr/>
      <dgm:t>
        <a:bodyPr/>
        <a:lstStyle/>
        <a:p>
          <a:endParaRPr lang="en-US"/>
        </a:p>
      </dgm:t>
    </dgm:pt>
    <dgm:pt modelId="{180DEBC4-007D-274D-8836-CE2C1A9B43DD}" type="pres">
      <dgm:prSet presAssocID="{60EFA320-7FCC-284E-B569-080EA5BF3EFC}" presName="node" presStyleLbl="node1" presStyleIdx="0" presStyleCnt="4">
        <dgm:presLayoutVars>
          <dgm:bulletEnabled val="1"/>
        </dgm:presLayoutVars>
      </dgm:prSet>
      <dgm:spPr/>
      <dgm:t>
        <a:bodyPr/>
        <a:lstStyle/>
        <a:p>
          <a:endParaRPr lang="en-US"/>
        </a:p>
      </dgm:t>
    </dgm:pt>
    <dgm:pt modelId="{8868BCC8-865D-4640-A86A-49F735162EBB}" type="pres">
      <dgm:prSet presAssocID="{31DBC3CB-FBBA-F44B-B47D-3A031B2A8386}" presName="parTrans" presStyleLbl="sibTrans2D1" presStyleIdx="1" presStyleCnt="4"/>
      <dgm:spPr/>
      <dgm:t>
        <a:bodyPr/>
        <a:lstStyle/>
        <a:p>
          <a:endParaRPr lang="en-US"/>
        </a:p>
      </dgm:t>
    </dgm:pt>
    <dgm:pt modelId="{86C8B2AB-44F1-0645-8105-85DEFD44C867}" type="pres">
      <dgm:prSet presAssocID="{31DBC3CB-FBBA-F44B-B47D-3A031B2A8386}" presName="connectorText" presStyleLbl="sibTrans2D1" presStyleIdx="1" presStyleCnt="4"/>
      <dgm:spPr/>
      <dgm:t>
        <a:bodyPr/>
        <a:lstStyle/>
        <a:p>
          <a:endParaRPr lang="en-US"/>
        </a:p>
      </dgm:t>
    </dgm:pt>
    <dgm:pt modelId="{D916A27C-7314-7D44-BD01-A092D2ABE92A}" type="pres">
      <dgm:prSet presAssocID="{7F4453B2-C302-814F-9C8A-FB56C0EC57B8}" presName="node" presStyleLbl="node1" presStyleIdx="1" presStyleCnt="4">
        <dgm:presLayoutVars>
          <dgm:bulletEnabled val="1"/>
        </dgm:presLayoutVars>
      </dgm:prSet>
      <dgm:spPr/>
      <dgm:t>
        <a:bodyPr/>
        <a:lstStyle/>
        <a:p>
          <a:endParaRPr lang="en-US"/>
        </a:p>
      </dgm:t>
    </dgm:pt>
    <dgm:pt modelId="{B94A3415-13EC-564E-8326-A99645262E8F}" type="pres">
      <dgm:prSet presAssocID="{067A9081-DD79-7548-B61D-078CD8074CD3}" presName="parTrans" presStyleLbl="sibTrans2D1" presStyleIdx="2" presStyleCnt="4"/>
      <dgm:spPr/>
      <dgm:t>
        <a:bodyPr/>
        <a:lstStyle/>
        <a:p>
          <a:endParaRPr lang="en-US"/>
        </a:p>
      </dgm:t>
    </dgm:pt>
    <dgm:pt modelId="{59CC0AEC-C016-7C40-8480-0586A9457B83}" type="pres">
      <dgm:prSet presAssocID="{067A9081-DD79-7548-B61D-078CD8074CD3}" presName="connectorText" presStyleLbl="sibTrans2D1" presStyleIdx="2" presStyleCnt="4"/>
      <dgm:spPr/>
      <dgm:t>
        <a:bodyPr/>
        <a:lstStyle/>
        <a:p>
          <a:endParaRPr lang="en-US"/>
        </a:p>
      </dgm:t>
    </dgm:pt>
    <dgm:pt modelId="{E56A348B-26C7-F248-8076-7241424411D9}" type="pres">
      <dgm:prSet presAssocID="{FDF8701D-0CBB-E042-BD98-D73C6D25048A}" presName="node" presStyleLbl="node1" presStyleIdx="2" presStyleCnt="4">
        <dgm:presLayoutVars>
          <dgm:bulletEnabled val="1"/>
        </dgm:presLayoutVars>
      </dgm:prSet>
      <dgm:spPr/>
      <dgm:t>
        <a:bodyPr/>
        <a:lstStyle/>
        <a:p>
          <a:endParaRPr lang="en-US"/>
        </a:p>
      </dgm:t>
    </dgm:pt>
    <dgm:pt modelId="{0323BEEF-E569-A440-BC04-89E52907649C}" type="pres">
      <dgm:prSet presAssocID="{86580DF6-79DB-4947-A4F0-473F9196BC88}" presName="parTrans" presStyleLbl="sibTrans2D1" presStyleIdx="3" presStyleCnt="4"/>
      <dgm:spPr/>
      <dgm:t>
        <a:bodyPr/>
        <a:lstStyle/>
        <a:p>
          <a:endParaRPr lang="en-US"/>
        </a:p>
      </dgm:t>
    </dgm:pt>
    <dgm:pt modelId="{ACC13656-469D-664A-9A77-D0D1861520E8}" type="pres">
      <dgm:prSet presAssocID="{86580DF6-79DB-4947-A4F0-473F9196BC88}" presName="connectorText" presStyleLbl="sibTrans2D1" presStyleIdx="3" presStyleCnt="4"/>
      <dgm:spPr/>
      <dgm:t>
        <a:bodyPr/>
        <a:lstStyle/>
        <a:p>
          <a:endParaRPr lang="en-US"/>
        </a:p>
      </dgm:t>
    </dgm:pt>
    <dgm:pt modelId="{D24B4860-A664-C043-9BEE-4557E9C33335}" type="pres">
      <dgm:prSet presAssocID="{18C780D6-F3D3-734E-B9E7-5CE23C0C7CE0}" presName="node" presStyleLbl="node1" presStyleIdx="3" presStyleCnt="4">
        <dgm:presLayoutVars>
          <dgm:bulletEnabled val="1"/>
        </dgm:presLayoutVars>
      </dgm:prSet>
      <dgm:spPr/>
      <dgm:t>
        <a:bodyPr/>
        <a:lstStyle/>
        <a:p>
          <a:endParaRPr lang="en-US"/>
        </a:p>
      </dgm:t>
    </dgm:pt>
  </dgm:ptLst>
  <dgm:cxnLst>
    <dgm:cxn modelId="{64692AD1-9F88-3F4C-A06A-B38D4370212D}" srcId="{CA0CDD57-D6C4-AA43-8D3E-3ABF1167B438}" destId="{7F4453B2-C302-814F-9C8A-FB56C0EC57B8}" srcOrd="1" destOrd="0" parTransId="{31DBC3CB-FBBA-F44B-B47D-3A031B2A8386}" sibTransId="{A295BF21-4415-FF47-BDDF-5842E7757912}"/>
    <dgm:cxn modelId="{FB2305F7-1A1C-7249-B884-55D8F1D5D21D}" type="presOf" srcId="{86580DF6-79DB-4947-A4F0-473F9196BC88}" destId="{ACC13656-469D-664A-9A77-D0D1861520E8}" srcOrd="1" destOrd="0" presId="urn:microsoft.com/office/officeart/2005/8/layout/radial5"/>
    <dgm:cxn modelId="{1CC61120-A9AD-2742-AF99-695061CA7735}" type="presOf" srcId="{60EFA320-7FCC-284E-B569-080EA5BF3EFC}" destId="{180DEBC4-007D-274D-8836-CE2C1A9B43DD}" srcOrd="0" destOrd="0" presId="urn:microsoft.com/office/officeart/2005/8/layout/radial5"/>
    <dgm:cxn modelId="{34B4DC90-9DEE-5942-BCFB-67C070262A55}" type="presOf" srcId="{79E6E3BA-72B0-1A41-8DF0-918E21F303C7}" destId="{CA770563-4E86-E741-9550-887C1668CA16}" srcOrd="0" destOrd="0" presId="urn:microsoft.com/office/officeart/2005/8/layout/radial5"/>
    <dgm:cxn modelId="{AB884192-832B-4F45-9AB6-58A9045188A6}" type="presOf" srcId="{067A9081-DD79-7548-B61D-078CD8074CD3}" destId="{B94A3415-13EC-564E-8326-A99645262E8F}" srcOrd="0" destOrd="0" presId="urn:microsoft.com/office/officeart/2005/8/layout/radial5"/>
    <dgm:cxn modelId="{E8826151-4CE7-7341-AAD7-D0C54B6092F9}" type="presOf" srcId="{18C780D6-F3D3-734E-B9E7-5CE23C0C7CE0}" destId="{D24B4860-A664-C043-9BEE-4557E9C33335}" srcOrd="0" destOrd="0" presId="urn:microsoft.com/office/officeart/2005/8/layout/radial5"/>
    <dgm:cxn modelId="{C4369F34-F0E6-1544-9F0A-52882AD387C8}" srcId="{CA0CDD57-D6C4-AA43-8D3E-3ABF1167B438}" destId="{60EFA320-7FCC-284E-B569-080EA5BF3EFC}" srcOrd="0" destOrd="0" parTransId="{A6335E9D-ADC2-C646-9AD7-0EC48D77A838}" sibTransId="{6E7E30B9-9DE2-AA44-8A0F-3BF569DE00E7}"/>
    <dgm:cxn modelId="{E7F10661-5B2D-E140-9736-77873FCB5D0C}" type="presOf" srcId="{A6335E9D-ADC2-C646-9AD7-0EC48D77A838}" destId="{DDF21B3D-94F3-9545-923F-FDFCAC9E70BD}" srcOrd="1" destOrd="0" presId="urn:microsoft.com/office/officeart/2005/8/layout/radial5"/>
    <dgm:cxn modelId="{5C592D3A-55C0-5B49-A86D-EB73BB44BCD7}" type="presOf" srcId="{86580DF6-79DB-4947-A4F0-473F9196BC88}" destId="{0323BEEF-E569-A440-BC04-89E52907649C}" srcOrd="0" destOrd="0" presId="urn:microsoft.com/office/officeart/2005/8/layout/radial5"/>
    <dgm:cxn modelId="{52139702-59B1-704B-8484-CB169334FFA7}" srcId="{79E6E3BA-72B0-1A41-8DF0-918E21F303C7}" destId="{CA0CDD57-D6C4-AA43-8D3E-3ABF1167B438}" srcOrd="0" destOrd="0" parTransId="{7D7C6E58-8240-8E4E-99E5-3EBD42B3115E}" sibTransId="{5F8BD868-EACE-784E-8330-97CB316A93DF}"/>
    <dgm:cxn modelId="{E066FFC8-5F79-E743-9B8E-810B80E886DE}" type="presOf" srcId="{31DBC3CB-FBBA-F44B-B47D-3A031B2A8386}" destId="{8868BCC8-865D-4640-A86A-49F735162EBB}" srcOrd="0" destOrd="0" presId="urn:microsoft.com/office/officeart/2005/8/layout/radial5"/>
    <dgm:cxn modelId="{C0C5C83A-B219-ED4C-A2AA-F51B733E5B97}" type="presOf" srcId="{CA0CDD57-D6C4-AA43-8D3E-3ABF1167B438}" destId="{8E966998-6F2E-1E47-9D34-F240E9B25049}" srcOrd="0" destOrd="0" presId="urn:microsoft.com/office/officeart/2005/8/layout/radial5"/>
    <dgm:cxn modelId="{E298FCBA-DB5E-5F47-9899-F98D82D08DBC}" type="presOf" srcId="{7F4453B2-C302-814F-9C8A-FB56C0EC57B8}" destId="{D916A27C-7314-7D44-BD01-A092D2ABE92A}" srcOrd="0" destOrd="0" presId="urn:microsoft.com/office/officeart/2005/8/layout/radial5"/>
    <dgm:cxn modelId="{707658F7-595E-4546-AE5A-B674BCAAB50E}" type="presOf" srcId="{FDF8701D-0CBB-E042-BD98-D73C6D25048A}" destId="{E56A348B-26C7-F248-8076-7241424411D9}" srcOrd="0" destOrd="0" presId="urn:microsoft.com/office/officeart/2005/8/layout/radial5"/>
    <dgm:cxn modelId="{39538CDF-C024-4949-8CE4-DC69E2281A87}" srcId="{CA0CDD57-D6C4-AA43-8D3E-3ABF1167B438}" destId="{18C780D6-F3D3-734E-B9E7-5CE23C0C7CE0}" srcOrd="3" destOrd="0" parTransId="{86580DF6-79DB-4947-A4F0-473F9196BC88}" sibTransId="{0B1BBA12-7148-9349-8F9F-328932DBD709}"/>
    <dgm:cxn modelId="{3544B042-FFBE-6D47-8E28-6435B05507D3}" type="presOf" srcId="{A6335E9D-ADC2-C646-9AD7-0EC48D77A838}" destId="{571C2768-3B44-4B48-9A21-336608CCB971}" srcOrd="0" destOrd="0" presId="urn:microsoft.com/office/officeart/2005/8/layout/radial5"/>
    <dgm:cxn modelId="{F67075CA-CFAC-B34F-A0B6-5B9E83E1CBD5}" srcId="{CA0CDD57-D6C4-AA43-8D3E-3ABF1167B438}" destId="{FDF8701D-0CBB-E042-BD98-D73C6D25048A}" srcOrd="2" destOrd="0" parTransId="{067A9081-DD79-7548-B61D-078CD8074CD3}" sibTransId="{0EA0F5D6-38C6-3A49-8BD5-8F4D8CF27A1D}"/>
    <dgm:cxn modelId="{F2560A12-3F83-894C-941C-311E4CDBA9B1}" type="presOf" srcId="{067A9081-DD79-7548-B61D-078CD8074CD3}" destId="{59CC0AEC-C016-7C40-8480-0586A9457B83}" srcOrd="1" destOrd="0" presId="urn:microsoft.com/office/officeart/2005/8/layout/radial5"/>
    <dgm:cxn modelId="{A5270E9F-4993-FC4C-8121-8573AD996D86}" type="presOf" srcId="{31DBC3CB-FBBA-F44B-B47D-3A031B2A8386}" destId="{86C8B2AB-44F1-0645-8105-85DEFD44C867}" srcOrd="1" destOrd="0" presId="urn:microsoft.com/office/officeart/2005/8/layout/radial5"/>
    <dgm:cxn modelId="{65D4C4D8-556F-8642-A60D-AF2F228CA5D1}" type="presParOf" srcId="{CA770563-4E86-E741-9550-887C1668CA16}" destId="{8E966998-6F2E-1E47-9D34-F240E9B25049}" srcOrd="0" destOrd="0" presId="urn:microsoft.com/office/officeart/2005/8/layout/radial5"/>
    <dgm:cxn modelId="{797CC83A-FBA1-B240-BB61-1D883BE3F5A0}" type="presParOf" srcId="{CA770563-4E86-E741-9550-887C1668CA16}" destId="{571C2768-3B44-4B48-9A21-336608CCB971}" srcOrd="1" destOrd="0" presId="urn:microsoft.com/office/officeart/2005/8/layout/radial5"/>
    <dgm:cxn modelId="{1F2DFBB7-2730-3A4D-B015-DF76D489D689}" type="presParOf" srcId="{571C2768-3B44-4B48-9A21-336608CCB971}" destId="{DDF21B3D-94F3-9545-923F-FDFCAC9E70BD}" srcOrd="0" destOrd="0" presId="urn:microsoft.com/office/officeart/2005/8/layout/radial5"/>
    <dgm:cxn modelId="{FD3D4C0F-AC1D-6544-B7E7-084AD0DC427F}" type="presParOf" srcId="{CA770563-4E86-E741-9550-887C1668CA16}" destId="{180DEBC4-007D-274D-8836-CE2C1A9B43DD}" srcOrd="2" destOrd="0" presId="urn:microsoft.com/office/officeart/2005/8/layout/radial5"/>
    <dgm:cxn modelId="{77E7D175-78C2-B047-BD0D-AAA0D811E1EF}" type="presParOf" srcId="{CA770563-4E86-E741-9550-887C1668CA16}" destId="{8868BCC8-865D-4640-A86A-49F735162EBB}" srcOrd="3" destOrd="0" presId="urn:microsoft.com/office/officeart/2005/8/layout/radial5"/>
    <dgm:cxn modelId="{B0440E52-9153-8D46-B821-51830C192C66}" type="presParOf" srcId="{8868BCC8-865D-4640-A86A-49F735162EBB}" destId="{86C8B2AB-44F1-0645-8105-85DEFD44C867}" srcOrd="0" destOrd="0" presId="urn:microsoft.com/office/officeart/2005/8/layout/radial5"/>
    <dgm:cxn modelId="{9216A13D-1FEB-4045-8C66-ADB17EBF9C31}" type="presParOf" srcId="{CA770563-4E86-E741-9550-887C1668CA16}" destId="{D916A27C-7314-7D44-BD01-A092D2ABE92A}" srcOrd="4" destOrd="0" presId="urn:microsoft.com/office/officeart/2005/8/layout/radial5"/>
    <dgm:cxn modelId="{A3B86FDA-5C19-3A42-B6FF-ACABFA706C7E}" type="presParOf" srcId="{CA770563-4E86-E741-9550-887C1668CA16}" destId="{B94A3415-13EC-564E-8326-A99645262E8F}" srcOrd="5" destOrd="0" presId="urn:microsoft.com/office/officeart/2005/8/layout/radial5"/>
    <dgm:cxn modelId="{C6FE9078-2200-E146-B5FB-C6F1080BFA87}" type="presParOf" srcId="{B94A3415-13EC-564E-8326-A99645262E8F}" destId="{59CC0AEC-C016-7C40-8480-0586A9457B83}" srcOrd="0" destOrd="0" presId="urn:microsoft.com/office/officeart/2005/8/layout/radial5"/>
    <dgm:cxn modelId="{C67B594B-C78C-7D42-9211-4232F4B1E7E8}" type="presParOf" srcId="{CA770563-4E86-E741-9550-887C1668CA16}" destId="{E56A348B-26C7-F248-8076-7241424411D9}" srcOrd="6" destOrd="0" presId="urn:microsoft.com/office/officeart/2005/8/layout/radial5"/>
    <dgm:cxn modelId="{AC25D7F0-3547-5743-8EAB-5C2E7CC08F77}" type="presParOf" srcId="{CA770563-4E86-E741-9550-887C1668CA16}" destId="{0323BEEF-E569-A440-BC04-89E52907649C}" srcOrd="7" destOrd="0" presId="urn:microsoft.com/office/officeart/2005/8/layout/radial5"/>
    <dgm:cxn modelId="{AB51186D-1610-5C4A-89CD-4B2B3CEB98EE}" type="presParOf" srcId="{0323BEEF-E569-A440-BC04-89E52907649C}" destId="{ACC13656-469D-664A-9A77-D0D1861520E8}" srcOrd="0" destOrd="0" presId="urn:microsoft.com/office/officeart/2005/8/layout/radial5"/>
    <dgm:cxn modelId="{43FE19E0-3218-504D-966A-9348AF12228B}" type="presParOf" srcId="{CA770563-4E86-E741-9550-887C1668CA16}" destId="{D24B4860-A664-C043-9BEE-4557E9C33335}" srcOrd="8" destOrd="0" presId="urn:microsoft.com/office/officeart/2005/8/layout/radial5"/>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E6E3BA-72B0-1A41-8DF0-918E21F303C7}" type="doc">
      <dgm:prSet loTypeId="urn:microsoft.com/office/officeart/2005/8/layout/radial6" loCatId="" qsTypeId="urn:microsoft.com/office/officeart/2005/8/quickstyle/simple1" qsCatId="simple" csTypeId="urn:microsoft.com/office/officeart/2005/8/colors/colorful3" csCatId="colorful" phldr="1"/>
      <dgm:spPr/>
    </dgm:pt>
    <dgm:pt modelId="{CA0CDD57-D6C4-AA43-8D3E-3ABF1167B438}">
      <dgm:prSet phldrT="[Text]"/>
      <dgm:spPr>
        <a:solidFill>
          <a:srgbClr val="92D050"/>
        </a:solidFill>
      </dgm:spPr>
      <dgm:t>
        <a:bodyPr/>
        <a:lstStyle/>
        <a:p>
          <a:r>
            <a:rPr lang="en-GB" dirty="0"/>
            <a:t>BERDE Commissioning</a:t>
          </a:r>
        </a:p>
      </dgm:t>
    </dgm:pt>
    <dgm:pt modelId="{7D7C6E58-8240-8E4E-99E5-3EBD42B3115E}" type="parTrans" cxnId="{52139702-59B1-704B-8484-CB169334FFA7}">
      <dgm:prSet/>
      <dgm:spPr/>
      <dgm:t>
        <a:bodyPr/>
        <a:lstStyle/>
        <a:p>
          <a:endParaRPr lang="en-GB"/>
        </a:p>
      </dgm:t>
    </dgm:pt>
    <dgm:pt modelId="{5F8BD868-EACE-784E-8330-97CB316A93DF}" type="sibTrans" cxnId="{52139702-59B1-704B-8484-CB169334FFA7}">
      <dgm:prSet/>
      <dgm:spPr/>
      <dgm:t>
        <a:bodyPr/>
        <a:lstStyle/>
        <a:p>
          <a:endParaRPr lang="en-GB"/>
        </a:p>
      </dgm:t>
    </dgm:pt>
    <dgm:pt modelId="{7F4453B2-C302-814F-9C8A-FB56C0EC57B8}">
      <dgm:prSet phldrT="[Text]"/>
      <dgm:spPr/>
      <dgm:t>
        <a:bodyPr/>
        <a:lstStyle/>
        <a:p>
          <a:r>
            <a:rPr lang="en-GB" dirty="0"/>
            <a:t>Construction Phase</a:t>
          </a:r>
        </a:p>
      </dgm:t>
    </dgm:pt>
    <dgm:pt modelId="{31DBC3CB-FBBA-F44B-B47D-3A031B2A8386}" type="parTrans" cxnId="{64692AD1-9F88-3F4C-A06A-B38D4370212D}">
      <dgm:prSet/>
      <dgm:spPr/>
      <dgm:t>
        <a:bodyPr/>
        <a:lstStyle/>
        <a:p>
          <a:endParaRPr lang="en-GB"/>
        </a:p>
      </dgm:t>
    </dgm:pt>
    <dgm:pt modelId="{A295BF21-4415-FF47-BDDF-5842E7757912}" type="sibTrans" cxnId="{64692AD1-9F88-3F4C-A06A-B38D4370212D}">
      <dgm:prSet/>
      <dgm:spPr/>
      <dgm:t>
        <a:bodyPr/>
        <a:lstStyle/>
        <a:p>
          <a:endParaRPr lang="en-GB"/>
        </a:p>
      </dgm:t>
    </dgm:pt>
    <dgm:pt modelId="{FDF8701D-0CBB-E042-BD98-D73C6D25048A}">
      <dgm:prSet phldrT="[Text]"/>
      <dgm:spPr/>
      <dgm:t>
        <a:bodyPr/>
        <a:lstStyle/>
        <a:p>
          <a:r>
            <a:rPr lang="en-GB" dirty="0"/>
            <a:t>Acceptance Phase</a:t>
          </a:r>
        </a:p>
      </dgm:t>
    </dgm:pt>
    <dgm:pt modelId="{067A9081-DD79-7548-B61D-078CD8074CD3}" type="parTrans" cxnId="{F67075CA-CFAC-B34F-A0B6-5B9E83E1CBD5}">
      <dgm:prSet/>
      <dgm:spPr/>
      <dgm:t>
        <a:bodyPr/>
        <a:lstStyle/>
        <a:p>
          <a:endParaRPr lang="en-GB"/>
        </a:p>
      </dgm:t>
    </dgm:pt>
    <dgm:pt modelId="{0EA0F5D6-38C6-3A49-8BD5-8F4D8CF27A1D}" type="sibTrans" cxnId="{F67075CA-CFAC-B34F-A0B6-5B9E83E1CBD5}">
      <dgm:prSet/>
      <dgm:spPr/>
      <dgm:t>
        <a:bodyPr/>
        <a:lstStyle/>
        <a:p>
          <a:endParaRPr lang="en-GB"/>
        </a:p>
      </dgm:t>
    </dgm:pt>
    <dgm:pt modelId="{18C780D6-F3D3-734E-B9E7-5CE23C0C7CE0}">
      <dgm:prSet phldrT="[Text]"/>
      <dgm:spPr/>
      <dgm:t>
        <a:bodyPr/>
        <a:lstStyle/>
        <a:p>
          <a:r>
            <a:rPr lang="en-GB" dirty="0"/>
            <a:t>Training Requirement</a:t>
          </a:r>
        </a:p>
      </dgm:t>
    </dgm:pt>
    <dgm:pt modelId="{86580DF6-79DB-4947-A4F0-473F9196BC88}" type="parTrans" cxnId="{39538CDF-C024-4949-8CE4-DC69E2281A87}">
      <dgm:prSet/>
      <dgm:spPr/>
      <dgm:t>
        <a:bodyPr/>
        <a:lstStyle/>
        <a:p>
          <a:endParaRPr lang="en-GB"/>
        </a:p>
      </dgm:t>
    </dgm:pt>
    <dgm:pt modelId="{0B1BBA12-7148-9349-8F9F-328932DBD709}" type="sibTrans" cxnId="{39538CDF-C024-4949-8CE4-DC69E2281A87}">
      <dgm:prSet/>
      <dgm:spPr/>
      <dgm:t>
        <a:bodyPr/>
        <a:lstStyle/>
        <a:p>
          <a:endParaRPr lang="en-GB"/>
        </a:p>
      </dgm:t>
    </dgm:pt>
    <dgm:pt modelId="{60EFA320-7FCC-284E-B569-080EA5BF3EFC}">
      <dgm:prSet phldrT="[Text]"/>
      <dgm:spPr/>
      <dgm:t>
        <a:bodyPr/>
        <a:lstStyle/>
        <a:p>
          <a:r>
            <a:rPr lang="en-GB" dirty="0"/>
            <a:t>Design Phase</a:t>
          </a:r>
        </a:p>
      </dgm:t>
    </dgm:pt>
    <dgm:pt modelId="{A6335E9D-ADC2-C646-9AD7-0EC48D77A838}" type="parTrans" cxnId="{C4369F34-F0E6-1544-9F0A-52882AD387C8}">
      <dgm:prSet/>
      <dgm:spPr/>
      <dgm:t>
        <a:bodyPr/>
        <a:lstStyle/>
        <a:p>
          <a:endParaRPr lang="en-GB"/>
        </a:p>
      </dgm:t>
    </dgm:pt>
    <dgm:pt modelId="{6E7E30B9-9DE2-AA44-8A0F-3BF569DE00E7}" type="sibTrans" cxnId="{C4369F34-F0E6-1544-9F0A-52882AD387C8}">
      <dgm:prSet/>
      <dgm:spPr/>
      <dgm:t>
        <a:bodyPr/>
        <a:lstStyle/>
        <a:p>
          <a:endParaRPr lang="en-GB"/>
        </a:p>
      </dgm:t>
    </dgm:pt>
    <dgm:pt modelId="{8CB659D6-3CCB-2F41-956E-1C43F59D73D1}" type="pres">
      <dgm:prSet presAssocID="{79E6E3BA-72B0-1A41-8DF0-918E21F303C7}" presName="Name0" presStyleCnt="0">
        <dgm:presLayoutVars>
          <dgm:chMax val="1"/>
          <dgm:dir/>
          <dgm:animLvl val="ctr"/>
          <dgm:resizeHandles val="exact"/>
        </dgm:presLayoutVars>
      </dgm:prSet>
      <dgm:spPr/>
    </dgm:pt>
    <dgm:pt modelId="{352F2B3E-B1EF-7E4C-B304-ACC888FF7D1E}" type="pres">
      <dgm:prSet presAssocID="{CA0CDD57-D6C4-AA43-8D3E-3ABF1167B438}" presName="centerShape" presStyleLbl="node0" presStyleIdx="0" presStyleCnt="1" custLinFactNeighborX="0" custLinFactNeighborY="-337"/>
      <dgm:spPr/>
      <dgm:t>
        <a:bodyPr/>
        <a:lstStyle/>
        <a:p>
          <a:endParaRPr lang="en-US"/>
        </a:p>
      </dgm:t>
    </dgm:pt>
    <dgm:pt modelId="{F1936241-34D0-1443-B1AD-FAED8FACE224}" type="pres">
      <dgm:prSet presAssocID="{60EFA320-7FCC-284E-B569-080EA5BF3EFC}" presName="node" presStyleLbl="node1" presStyleIdx="0" presStyleCnt="4">
        <dgm:presLayoutVars>
          <dgm:bulletEnabled val="1"/>
        </dgm:presLayoutVars>
      </dgm:prSet>
      <dgm:spPr/>
      <dgm:t>
        <a:bodyPr/>
        <a:lstStyle/>
        <a:p>
          <a:endParaRPr lang="en-US"/>
        </a:p>
      </dgm:t>
    </dgm:pt>
    <dgm:pt modelId="{95E939BE-123F-9541-A66A-0ABE86C43D96}" type="pres">
      <dgm:prSet presAssocID="{60EFA320-7FCC-284E-B569-080EA5BF3EFC}" presName="dummy" presStyleCnt="0"/>
      <dgm:spPr/>
    </dgm:pt>
    <dgm:pt modelId="{CD0DD58D-F469-1B4D-9D8F-8FA0A467603A}" type="pres">
      <dgm:prSet presAssocID="{6E7E30B9-9DE2-AA44-8A0F-3BF569DE00E7}" presName="sibTrans" presStyleLbl="sibTrans2D1" presStyleIdx="0" presStyleCnt="4"/>
      <dgm:spPr/>
      <dgm:t>
        <a:bodyPr/>
        <a:lstStyle/>
        <a:p>
          <a:endParaRPr lang="en-US"/>
        </a:p>
      </dgm:t>
    </dgm:pt>
    <dgm:pt modelId="{996F7212-F9D4-E747-AF67-9FE66346424A}" type="pres">
      <dgm:prSet presAssocID="{7F4453B2-C302-814F-9C8A-FB56C0EC57B8}" presName="node" presStyleLbl="node1" presStyleIdx="1" presStyleCnt="4">
        <dgm:presLayoutVars>
          <dgm:bulletEnabled val="1"/>
        </dgm:presLayoutVars>
      </dgm:prSet>
      <dgm:spPr/>
      <dgm:t>
        <a:bodyPr/>
        <a:lstStyle/>
        <a:p>
          <a:endParaRPr lang="en-US"/>
        </a:p>
      </dgm:t>
    </dgm:pt>
    <dgm:pt modelId="{9EEB0122-6F55-7D4F-AD1C-6309AE80BE53}" type="pres">
      <dgm:prSet presAssocID="{7F4453B2-C302-814F-9C8A-FB56C0EC57B8}" presName="dummy" presStyleCnt="0"/>
      <dgm:spPr/>
    </dgm:pt>
    <dgm:pt modelId="{B2AA8ECA-B3C3-F541-855F-C3F91905D22F}" type="pres">
      <dgm:prSet presAssocID="{A295BF21-4415-FF47-BDDF-5842E7757912}" presName="sibTrans" presStyleLbl="sibTrans2D1" presStyleIdx="1" presStyleCnt="4"/>
      <dgm:spPr/>
      <dgm:t>
        <a:bodyPr/>
        <a:lstStyle/>
        <a:p>
          <a:endParaRPr lang="en-US"/>
        </a:p>
      </dgm:t>
    </dgm:pt>
    <dgm:pt modelId="{D81CCB62-7759-6A45-A8C8-C4FA084C3EBA}" type="pres">
      <dgm:prSet presAssocID="{FDF8701D-0CBB-E042-BD98-D73C6D25048A}" presName="node" presStyleLbl="node1" presStyleIdx="2" presStyleCnt="4">
        <dgm:presLayoutVars>
          <dgm:bulletEnabled val="1"/>
        </dgm:presLayoutVars>
      </dgm:prSet>
      <dgm:spPr/>
      <dgm:t>
        <a:bodyPr/>
        <a:lstStyle/>
        <a:p>
          <a:endParaRPr lang="en-US"/>
        </a:p>
      </dgm:t>
    </dgm:pt>
    <dgm:pt modelId="{36273D8B-6060-ED4B-BE9C-E86F07823C75}" type="pres">
      <dgm:prSet presAssocID="{FDF8701D-0CBB-E042-BD98-D73C6D25048A}" presName="dummy" presStyleCnt="0"/>
      <dgm:spPr/>
    </dgm:pt>
    <dgm:pt modelId="{4BEAEB3C-DA9B-7C43-8214-77F1CC3A4D78}" type="pres">
      <dgm:prSet presAssocID="{0EA0F5D6-38C6-3A49-8BD5-8F4D8CF27A1D}" presName="sibTrans" presStyleLbl="sibTrans2D1" presStyleIdx="2" presStyleCnt="4"/>
      <dgm:spPr/>
      <dgm:t>
        <a:bodyPr/>
        <a:lstStyle/>
        <a:p>
          <a:endParaRPr lang="en-US"/>
        </a:p>
      </dgm:t>
    </dgm:pt>
    <dgm:pt modelId="{ECA0F77E-0488-8649-B70F-2D899FA14F2F}" type="pres">
      <dgm:prSet presAssocID="{18C780D6-F3D3-734E-B9E7-5CE23C0C7CE0}" presName="node" presStyleLbl="node1" presStyleIdx="3" presStyleCnt="4">
        <dgm:presLayoutVars>
          <dgm:bulletEnabled val="1"/>
        </dgm:presLayoutVars>
      </dgm:prSet>
      <dgm:spPr/>
      <dgm:t>
        <a:bodyPr/>
        <a:lstStyle/>
        <a:p>
          <a:endParaRPr lang="en-US"/>
        </a:p>
      </dgm:t>
    </dgm:pt>
    <dgm:pt modelId="{E6687F50-355A-854D-A9DF-CD792D2B40AF}" type="pres">
      <dgm:prSet presAssocID="{18C780D6-F3D3-734E-B9E7-5CE23C0C7CE0}" presName="dummy" presStyleCnt="0"/>
      <dgm:spPr/>
    </dgm:pt>
    <dgm:pt modelId="{CFDC2FD8-0660-034C-86ED-927502ED2A71}" type="pres">
      <dgm:prSet presAssocID="{0B1BBA12-7148-9349-8F9F-328932DBD709}" presName="sibTrans" presStyleLbl="sibTrans2D1" presStyleIdx="3" presStyleCnt="4"/>
      <dgm:spPr/>
      <dgm:t>
        <a:bodyPr/>
        <a:lstStyle/>
        <a:p>
          <a:endParaRPr lang="en-US"/>
        </a:p>
      </dgm:t>
    </dgm:pt>
  </dgm:ptLst>
  <dgm:cxnLst>
    <dgm:cxn modelId="{7CE9084C-45AF-2D44-8CFE-9F875E732A82}" type="presOf" srcId="{6E7E30B9-9DE2-AA44-8A0F-3BF569DE00E7}" destId="{CD0DD58D-F469-1B4D-9D8F-8FA0A467603A}" srcOrd="0" destOrd="0" presId="urn:microsoft.com/office/officeart/2005/8/layout/radial6"/>
    <dgm:cxn modelId="{3706B028-87AD-8343-86A8-3C57D834647B}" type="presOf" srcId="{0B1BBA12-7148-9349-8F9F-328932DBD709}" destId="{CFDC2FD8-0660-034C-86ED-927502ED2A71}" srcOrd="0" destOrd="0" presId="urn:microsoft.com/office/officeart/2005/8/layout/radial6"/>
    <dgm:cxn modelId="{64692AD1-9F88-3F4C-A06A-B38D4370212D}" srcId="{CA0CDD57-D6C4-AA43-8D3E-3ABF1167B438}" destId="{7F4453B2-C302-814F-9C8A-FB56C0EC57B8}" srcOrd="1" destOrd="0" parTransId="{31DBC3CB-FBBA-F44B-B47D-3A031B2A8386}" sibTransId="{A295BF21-4415-FF47-BDDF-5842E7757912}"/>
    <dgm:cxn modelId="{F477D0DB-5B1B-CD44-A056-7296797039DA}" type="presOf" srcId="{18C780D6-F3D3-734E-B9E7-5CE23C0C7CE0}" destId="{ECA0F77E-0488-8649-B70F-2D899FA14F2F}" srcOrd="0" destOrd="0" presId="urn:microsoft.com/office/officeart/2005/8/layout/radial6"/>
    <dgm:cxn modelId="{C4369F34-F0E6-1544-9F0A-52882AD387C8}" srcId="{CA0CDD57-D6C4-AA43-8D3E-3ABF1167B438}" destId="{60EFA320-7FCC-284E-B569-080EA5BF3EFC}" srcOrd="0" destOrd="0" parTransId="{A6335E9D-ADC2-C646-9AD7-0EC48D77A838}" sibTransId="{6E7E30B9-9DE2-AA44-8A0F-3BF569DE00E7}"/>
    <dgm:cxn modelId="{4BD02EB3-96A1-E343-9F72-E7B8045C2E6B}" type="presOf" srcId="{60EFA320-7FCC-284E-B569-080EA5BF3EFC}" destId="{F1936241-34D0-1443-B1AD-FAED8FACE224}" srcOrd="0" destOrd="0" presId="urn:microsoft.com/office/officeart/2005/8/layout/radial6"/>
    <dgm:cxn modelId="{E1C0B1F5-6797-DA4B-A632-D834B95A2733}" type="presOf" srcId="{FDF8701D-0CBB-E042-BD98-D73C6D25048A}" destId="{D81CCB62-7759-6A45-A8C8-C4FA084C3EBA}" srcOrd="0" destOrd="0" presId="urn:microsoft.com/office/officeart/2005/8/layout/radial6"/>
    <dgm:cxn modelId="{52139702-59B1-704B-8484-CB169334FFA7}" srcId="{79E6E3BA-72B0-1A41-8DF0-918E21F303C7}" destId="{CA0CDD57-D6C4-AA43-8D3E-3ABF1167B438}" srcOrd="0" destOrd="0" parTransId="{7D7C6E58-8240-8E4E-99E5-3EBD42B3115E}" sibTransId="{5F8BD868-EACE-784E-8330-97CB316A93DF}"/>
    <dgm:cxn modelId="{28AA83B9-2E35-144D-BD25-9747B80209C7}" type="presOf" srcId="{CA0CDD57-D6C4-AA43-8D3E-3ABF1167B438}" destId="{352F2B3E-B1EF-7E4C-B304-ACC888FF7D1E}" srcOrd="0" destOrd="0" presId="urn:microsoft.com/office/officeart/2005/8/layout/radial6"/>
    <dgm:cxn modelId="{E79FD244-4CC5-8C4B-9F4E-082CF6D396F1}" type="presOf" srcId="{0EA0F5D6-38C6-3A49-8BD5-8F4D8CF27A1D}" destId="{4BEAEB3C-DA9B-7C43-8214-77F1CC3A4D78}" srcOrd="0" destOrd="0" presId="urn:microsoft.com/office/officeart/2005/8/layout/radial6"/>
    <dgm:cxn modelId="{20A93B45-7CCD-444B-95C4-75B0AA824306}" type="presOf" srcId="{A295BF21-4415-FF47-BDDF-5842E7757912}" destId="{B2AA8ECA-B3C3-F541-855F-C3F91905D22F}" srcOrd="0" destOrd="0" presId="urn:microsoft.com/office/officeart/2005/8/layout/radial6"/>
    <dgm:cxn modelId="{5A839BEB-914C-FA43-A52F-314AEEA6988F}" type="presOf" srcId="{7F4453B2-C302-814F-9C8A-FB56C0EC57B8}" destId="{996F7212-F9D4-E747-AF67-9FE66346424A}" srcOrd="0" destOrd="0" presId="urn:microsoft.com/office/officeart/2005/8/layout/radial6"/>
    <dgm:cxn modelId="{39538CDF-C024-4949-8CE4-DC69E2281A87}" srcId="{CA0CDD57-D6C4-AA43-8D3E-3ABF1167B438}" destId="{18C780D6-F3D3-734E-B9E7-5CE23C0C7CE0}" srcOrd="3" destOrd="0" parTransId="{86580DF6-79DB-4947-A4F0-473F9196BC88}" sibTransId="{0B1BBA12-7148-9349-8F9F-328932DBD709}"/>
    <dgm:cxn modelId="{8FD1D0A0-4679-1E4D-826E-E61E84D93F0E}" type="presOf" srcId="{79E6E3BA-72B0-1A41-8DF0-918E21F303C7}" destId="{8CB659D6-3CCB-2F41-956E-1C43F59D73D1}" srcOrd="0" destOrd="0" presId="urn:microsoft.com/office/officeart/2005/8/layout/radial6"/>
    <dgm:cxn modelId="{F67075CA-CFAC-B34F-A0B6-5B9E83E1CBD5}" srcId="{CA0CDD57-D6C4-AA43-8D3E-3ABF1167B438}" destId="{FDF8701D-0CBB-E042-BD98-D73C6D25048A}" srcOrd="2" destOrd="0" parTransId="{067A9081-DD79-7548-B61D-078CD8074CD3}" sibTransId="{0EA0F5D6-38C6-3A49-8BD5-8F4D8CF27A1D}"/>
    <dgm:cxn modelId="{418BAF59-8583-814C-B5E8-3DFF4B61FB09}" type="presParOf" srcId="{8CB659D6-3CCB-2F41-956E-1C43F59D73D1}" destId="{352F2B3E-B1EF-7E4C-B304-ACC888FF7D1E}" srcOrd="0" destOrd="0" presId="urn:microsoft.com/office/officeart/2005/8/layout/radial6"/>
    <dgm:cxn modelId="{8B92912E-CB45-7040-BBD3-FF5404D89D80}" type="presParOf" srcId="{8CB659D6-3CCB-2F41-956E-1C43F59D73D1}" destId="{F1936241-34D0-1443-B1AD-FAED8FACE224}" srcOrd="1" destOrd="0" presId="urn:microsoft.com/office/officeart/2005/8/layout/radial6"/>
    <dgm:cxn modelId="{A884B3A0-D6B5-BC41-BB98-2636469B0E11}" type="presParOf" srcId="{8CB659D6-3CCB-2F41-956E-1C43F59D73D1}" destId="{95E939BE-123F-9541-A66A-0ABE86C43D96}" srcOrd="2" destOrd="0" presId="urn:microsoft.com/office/officeart/2005/8/layout/radial6"/>
    <dgm:cxn modelId="{2DAAE03B-8C11-FA47-991B-CEF92464144E}" type="presParOf" srcId="{8CB659D6-3CCB-2F41-956E-1C43F59D73D1}" destId="{CD0DD58D-F469-1B4D-9D8F-8FA0A467603A}" srcOrd="3" destOrd="0" presId="urn:microsoft.com/office/officeart/2005/8/layout/radial6"/>
    <dgm:cxn modelId="{A57C0C66-B6EB-6148-A037-E226056BA4D3}" type="presParOf" srcId="{8CB659D6-3CCB-2F41-956E-1C43F59D73D1}" destId="{996F7212-F9D4-E747-AF67-9FE66346424A}" srcOrd="4" destOrd="0" presId="urn:microsoft.com/office/officeart/2005/8/layout/radial6"/>
    <dgm:cxn modelId="{21AAB010-8187-BD43-83C3-8A8B3FF316C4}" type="presParOf" srcId="{8CB659D6-3CCB-2F41-956E-1C43F59D73D1}" destId="{9EEB0122-6F55-7D4F-AD1C-6309AE80BE53}" srcOrd="5" destOrd="0" presId="urn:microsoft.com/office/officeart/2005/8/layout/radial6"/>
    <dgm:cxn modelId="{838FA131-F1B7-7742-9E8A-120910F01C8F}" type="presParOf" srcId="{8CB659D6-3CCB-2F41-956E-1C43F59D73D1}" destId="{B2AA8ECA-B3C3-F541-855F-C3F91905D22F}" srcOrd="6" destOrd="0" presId="urn:microsoft.com/office/officeart/2005/8/layout/radial6"/>
    <dgm:cxn modelId="{3832237A-78C1-494C-B7B3-B7C10EE9BDD9}" type="presParOf" srcId="{8CB659D6-3CCB-2F41-956E-1C43F59D73D1}" destId="{D81CCB62-7759-6A45-A8C8-C4FA084C3EBA}" srcOrd="7" destOrd="0" presId="urn:microsoft.com/office/officeart/2005/8/layout/radial6"/>
    <dgm:cxn modelId="{47E5F042-B7F9-0E40-88F8-56C68148685F}" type="presParOf" srcId="{8CB659D6-3CCB-2F41-956E-1C43F59D73D1}" destId="{36273D8B-6060-ED4B-BE9C-E86F07823C75}" srcOrd="8" destOrd="0" presId="urn:microsoft.com/office/officeart/2005/8/layout/radial6"/>
    <dgm:cxn modelId="{D5CEA2E8-A06C-C445-A793-190205E1B81F}" type="presParOf" srcId="{8CB659D6-3CCB-2F41-956E-1C43F59D73D1}" destId="{4BEAEB3C-DA9B-7C43-8214-77F1CC3A4D78}" srcOrd="9" destOrd="0" presId="urn:microsoft.com/office/officeart/2005/8/layout/radial6"/>
    <dgm:cxn modelId="{B97104F4-9CCA-EC44-AE37-FFC36598CDF2}" type="presParOf" srcId="{8CB659D6-3CCB-2F41-956E-1C43F59D73D1}" destId="{ECA0F77E-0488-8649-B70F-2D899FA14F2F}" srcOrd="10" destOrd="0" presId="urn:microsoft.com/office/officeart/2005/8/layout/radial6"/>
    <dgm:cxn modelId="{23E6E349-6AE7-734E-A615-608ABC26D7DD}" type="presParOf" srcId="{8CB659D6-3CCB-2F41-956E-1C43F59D73D1}" destId="{E6687F50-355A-854D-A9DF-CD792D2B40AF}" srcOrd="11" destOrd="0" presId="urn:microsoft.com/office/officeart/2005/8/layout/radial6"/>
    <dgm:cxn modelId="{49BEF5EC-3C94-1147-ACF3-82E032418C4E}" type="presParOf" srcId="{8CB659D6-3CCB-2F41-956E-1C43F59D73D1}" destId="{CFDC2FD8-0660-034C-86ED-927502ED2A71}" srcOrd="12" destOrd="0" presId="urn:microsoft.com/office/officeart/2005/8/layout/radial6"/>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8B3E9-F715-AB42-AA57-BDB74D7BEA29}">
      <dsp:nvSpPr>
        <dsp:cNvPr id="0" name=""/>
        <dsp:cNvSpPr/>
      </dsp:nvSpPr>
      <dsp:spPr>
        <a:xfrm>
          <a:off x="2788361" y="2131"/>
          <a:ext cx="1449502" cy="144950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Design</a:t>
          </a:r>
        </a:p>
      </dsp:txBody>
      <dsp:txXfrm>
        <a:off x="3000636" y="214406"/>
        <a:ext cx="1024952" cy="1024952"/>
      </dsp:txXfrm>
    </dsp:sp>
    <dsp:sp modelId="{C278C882-A178-984A-9944-5FF1CF1FDC43}">
      <dsp:nvSpPr>
        <dsp:cNvPr id="0" name=""/>
        <dsp:cNvSpPr/>
      </dsp:nvSpPr>
      <dsp:spPr>
        <a:xfrm rot="2160000">
          <a:off x="4191845" y="1115072"/>
          <a:ext cx="384463" cy="48920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4202859" y="1179016"/>
        <a:ext cx="269124" cy="293524"/>
      </dsp:txXfrm>
    </dsp:sp>
    <dsp:sp modelId="{7E38172A-18C0-E54C-8847-F755DD50CD35}">
      <dsp:nvSpPr>
        <dsp:cNvPr id="0" name=""/>
        <dsp:cNvSpPr/>
      </dsp:nvSpPr>
      <dsp:spPr>
        <a:xfrm>
          <a:off x="4547896" y="1280508"/>
          <a:ext cx="1449502" cy="1449502"/>
        </a:xfrm>
        <a:prstGeom prst="ellipse">
          <a:avLst/>
        </a:prstGeom>
        <a:solidFill>
          <a:schemeClr val="accent3">
            <a:hueOff val="-612612"/>
            <a:satOff val="-11538"/>
            <a:lumOff val="58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Design Services</a:t>
          </a:r>
        </a:p>
      </dsp:txBody>
      <dsp:txXfrm>
        <a:off x="4760171" y="1492783"/>
        <a:ext cx="1024952" cy="1024952"/>
      </dsp:txXfrm>
    </dsp:sp>
    <dsp:sp modelId="{9D1224AA-BB95-4242-A0E7-8B2AC74E2BC0}">
      <dsp:nvSpPr>
        <dsp:cNvPr id="0" name=""/>
        <dsp:cNvSpPr/>
      </dsp:nvSpPr>
      <dsp:spPr>
        <a:xfrm rot="6480000">
          <a:off x="4747737" y="2784536"/>
          <a:ext cx="384463" cy="489206"/>
        </a:xfrm>
        <a:prstGeom prst="rightArrow">
          <a:avLst>
            <a:gd name="adj1" fmla="val 60000"/>
            <a:gd name="adj2" fmla="val 50000"/>
          </a:avLst>
        </a:prstGeom>
        <a:solidFill>
          <a:schemeClr val="accent3">
            <a:hueOff val="-612612"/>
            <a:satOff val="-11538"/>
            <a:lumOff val="58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4823227" y="2827530"/>
        <a:ext cx="269124" cy="293524"/>
      </dsp:txXfrm>
    </dsp:sp>
    <dsp:sp modelId="{BA99C2E4-C802-414A-AF34-AB335F1707E0}">
      <dsp:nvSpPr>
        <dsp:cNvPr id="0" name=""/>
        <dsp:cNvSpPr/>
      </dsp:nvSpPr>
      <dsp:spPr>
        <a:xfrm>
          <a:off x="3875814" y="3348965"/>
          <a:ext cx="1449502" cy="1449502"/>
        </a:xfrm>
        <a:prstGeom prst="ellipse">
          <a:avLst/>
        </a:prstGeom>
        <a:solidFill>
          <a:schemeClr val="accent3">
            <a:hueOff val="-1225224"/>
            <a:satOff val="-23076"/>
            <a:lumOff val="11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QA/QC</a:t>
          </a:r>
        </a:p>
      </dsp:txBody>
      <dsp:txXfrm>
        <a:off x="4088089" y="3561240"/>
        <a:ext cx="1024952" cy="1024952"/>
      </dsp:txXfrm>
    </dsp:sp>
    <dsp:sp modelId="{868B4923-8F79-F24C-B24B-D94C90A67504}">
      <dsp:nvSpPr>
        <dsp:cNvPr id="0" name=""/>
        <dsp:cNvSpPr/>
      </dsp:nvSpPr>
      <dsp:spPr>
        <a:xfrm rot="10800000">
          <a:off x="3331762" y="3829113"/>
          <a:ext cx="384463" cy="489206"/>
        </a:xfrm>
        <a:prstGeom prst="rightArrow">
          <a:avLst>
            <a:gd name="adj1" fmla="val 60000"/>
            <a:gd name="adj2" fmla="val 50000"/>
          </a:avLst>
        </a:prstGeom>
        <a:solidFill>
          <a:schemeClr val="accent3">
            <a:hueOff val="-1225224"/>
            <a:satOff val="-23076"/>
            <a:lumOff val="1166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3447101" y="3926954"/>
        <a:ext cx="269124" cy="293524"/>
      </dsp:txXfrm>
    </dsp:sp>
    <dsp:sp modelId="{E8917EBA-FCC1-EB40-A24E-ED48DF00F5FE}">
      <dsp:nvSpPr>
        <dsp:cNvPr id="0" name=""/>
        <dsp:cNvSpPr/>
      </dsp:nvSpPr>
      <dsp:spPr>
        <a:xfrm>
          <a:off x="1700909" y="3348965"/>
          <a:ext cx="1449502" cy="1449502"/>
        </a:xfrm>
        <a:prstGeom prst="ellipse">
          <a:avLst/>
        </a:prstGeom>
        <a:solidFill>
          <a:schemeClr val="accent3">
            <a:hueOff val="-1837836"/>
            <a:satOff val="-34613"/>
            <a:lumOff val="17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Testing</a:t>
          </a:r>
        </a:p>
        <a:p>
          <a:pPr lvl="0" algn="ctr" defTabSz="466725">
            <a:lnSpc>
              <a:spcPct val="90000"/>
            </a:lnSpc>
            <a:spcBef>
              <a:spcPct val="0"/>
            </a:spcBef>
            <a:spcAft>
              <a:spcPct val="35000"/>
            </a:spcAft>
          </a:pPr>
          <a:r>
            <a:rPr lang="en-GB" sz="1050" kern="1200" dirty="0"/>
            <a:t>and Commissioning</a:t>
          </a:r>
        </a:p>
      </dsp:txBody>
      <dsp:txXfrm>
        <a:off x="1913184" y="3561240"/>
        <a:ext cx="1024952" cy="1024952"/>
      </dsp:txXfrm>
    </dsp:sp>
    <dsp:sp modelId="{B4D54663-9D5D-3E41-AE11-DFCB9528D74F}">
      <dsp:nvSpPr>
        <dsp:cNvPr id="0" name=""/>
        <dsp:cNvSpPr/>
      </dsp:nvSpPr>
      <dsp:spPr>
        <a:xfrm rot="15120000">
          <a:off x="1900750" y="2805233"/>
          <a:ext cx="384463" cy="489206"/>
        </a:xfrm>
        <a:prstGeom prst="rightArrow">
          <a:avLst>
            <a:gd name="adj1" fmla="val 60000"/>
            <a:gd name="adj2" fmla="val 50000"/>
          </a:avLst>
        </a:prstGeom>
        <a:solidFill>
          <a:schemeClr val="accent3">
            <a:hueOff val="-1837836"/>
            <a:satOff val="-34613"/>
            <a:lumOff val="175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1976240" y="2957921"/>
        <a:ext cx="269124" cy="293524"/>
      </dsp:txXfrm>
    </dsp:sp>
    <dsp:sp modelId="{5E0D60CE-50DF-3745-A63D-7692B0E4B075}">
      <dsp:nvSpPr>
        <dsp:cNvPr id="0" name=""/>
        <dsp:cNvSpPr/>
      </dsp:nvSpPr>
      <dsp:spPr>
        <a:xfrm>
          <a:off x="1028827" y="1280508"/>
          <a:ext cx="1449502" cy="1449502"/>
        </a:xfrm>
        <a:prstGeom prst="ellipse">
          <a:avLst/>
        </a:prstGeom>
        <a:solidFill>
          <a:schemeClr val="accent3">
            <a:hueOff val="-2450448"/>
            <a:satOff val="-46151"/>
            <a:lumOff val="2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Technical Services</a:t>
          </a:r>
        </a:p>
      </dsp:txBody>
      <dsp:txXfrm>
        <a:off x="1241102" y="1492783"/>
        <a:ext cx="1024952" cy="1024952"/>
      </dsp:txXfrm>
    </dsp:sp>
    <dsp:sp modelId="{A855B771-8E9C-C249-83FE-CB8083FA0787}">
      <dsp:nvSpPr>
        <dsp:cNvPr id="0" name=""/>
        <dsp:cNvSpPr/>
      </dsp:nvSpPr>
      <dsp:spPr>
        <a:xfrm rot="19440000">
          <a:off x="2432311" y="1127863"/>
          <a:ext cx="384463" cy="489206"/>
        </a:xfrm>
        <a:prstGeom prst="rightArrow">
          <a:avLst>
            <a:gd name="adj1" fmla="val 60000"/>
            <a:gd name="adj2" fmla="val 50000"/>
          </a:avLst>
        </a:prstGeom>
        <a:solidFill>
          <a:schemeClr val="accent3">
            <a:hueOff val="-2450448"/>
            <a:satOff val="-46151"/>
            <a:lumOff val="233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2443325" y="1259601"/>
        <a:ext cx="269124" cy="293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BB8CB-9B6E-3148-B089-9DF319C62542}">
      <dsp:nvSpPr>
        <dsp:cNvPr id="0" name=""/>
        <dsp:cNvSpPr/>
      </dsp:nvSpPr>
      <dsp:spPr>
        <a:xfrm>
          <a:off x="1074343" y="2441629"/>
          <a:ext cx="1248727" cy="1071963"/>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Casino Resorts</a:t>
          </a:r>
        </a:p>
      </dsp:txBody>
      <dsp:txXfrm>
        <a:off x="1267734" y="2607644"/>
        <a:ext cx="861945" cy="739933"/>
      </dsp:txXfrm>
    </dsp:sp>
    <dsp:sp modelId="{F52E98E2-F1C2-804E-9125-43FAF1A5DDB6}">
      <dsp:nvSpPr>
        <dsp:cNvPr id="0" name=""/>
        <dsp:cNvSpPr/>
      </dsp:nvSpPr>
      <dsp:spPr>
        <a:xfrm>
          <a:off x="1104137" y="2920848"/>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835894-C087-994D-BA75-655AB2F259C6}">
      <dsp:nvSpPr>
        <dsp:cNvPr id="0" name=""/>
        <dsp:cNvSpPr/>
      </dsp:nvSpPr>
      <dsp:spPr>
        <a:xfrm>
          <a:off x="0" y="1849408"/>
          <a:ext cx="1248727" cy="1071963"/>
        </a:xfrm>
        <a:prstGeom prst="hexagon">
          <a:avLst>
            <a:gd name="adj" fmla="val 25000"/>
            <a:gd name="vf" fmla="val 11547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l="-1000" r="-1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ED362C-6D9C-6C4C-8529-B7853CD4DF8C}">
      <dsp:nvSpPr>
        <dsp:cNvPr id="0" name=""/>
        <dsp:cNvSpPr/>
      </dsp:nvSpPr>
      <dsp:spPr>
        <a:xfrm>
          <a:off x="855268" y="2778547"/>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06541"/>
              <a:satOff val="-2007"/>
              <a:lumOff val="1014"/>
              <a:alphaOff val="0"/>
            </a:schemeClr>
          </a:solidFill>
          <a:prstDash val="solid"/>
        </a:ln>
        <a:effectLst/>
      </dsp:spPr>
      <dsp:style>
        <a:lnRef idx="2">
          <a:scrgbClr r="0" g="0" b="0"/>
        </a:lnRef>
        <a:fillRef idx="1">
          <a:scrgbClr r="0" g="0" b="0"/>
        </a:fillRef>
        <a:effectRef idx="0">
          <a:scrgbClr r="0" g="0" b="0"/>
        </a:effectRef>
        <a:fontRef idx="minor"/>
      </dsp:style>
    </dsp:sp>
    <dsp:sp modelId="{E807DE5C-81C1-B74A-B354-283EC90A78A8}">
      <dsp:nvSpPr>
        <dsp:cNvPr id="0" name=""/>
        <dsp:cNvSpPr/>
      </dsp:nvSpPr>
      <dsp:spPr>
        <a:xfrm>
          <a:off x="2148687" y="1845745"/>
          <a:ext cx="1248727" cy="1071963"/>
        </a:xfrm>
        <a:prstGeom prst="hexagon">
          <a:avLst>
            <a:gd name="adj" fmla="val 25000"/>
            <a:gd name="vf" fmla="val 115470"/>
          </a:avLst>
        </a:prstGeom>
        <a:solidFill>
          <a:schemeClr val="accent3">
            <a:hueOff val="-222768"/>
            <a:satOff val="-4196"/>
            <a:lumOff val="2121"/>
            <a:alphaOff val="0"/>
          </a:schemeClr>
        </a:solidFill>
        <a:ln w="25400" cap="flat" cmpd="sng" algn="ctr">
          <a:solidFill>
            <a:schemeClr val="accent3">
              <a:hueOff val="-222768"/>
              <a:satOff val="-4196"/>
              <a:lumOff val="21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Hotels</a:t>
          </a:r>
        </a:p>
      </dsp:txBody>
      <dsp:txXfrm>
        <a:off x="2342078" y="2011760"/>
        <a:ext cx="861945" cy="739933"/>
      </dsp:txXfrm>
    </dsp:sp>
    <dsp:sp modelId="{EFC1E425-E709-BD4F-A875-AD774EB0CC8B}">
      <dsp:nvSpPr>
        <dsp:cNvPr id="0" name=""/>
        <dsp:cNvSpPr/>
      </dsp:nvSpPr>
      <dsp:spPr>
        <a:xfrm>
          <a:off x="3007461" y="2773316"/>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213082"/>
              <a:satOff val="-4013"/>
              <a:lumOff val="2029"/>
              <a:alphaOff val="0"/>
            </a:schemeClr>
          </a:solidFill>
          <a:prstDash val="solid"/>
        </a:ln>
        <a:effectLst/>
      </dsp:spPr>
      <dsp:style>
        <a:lnRef idx="2">
          <a:scrgbClr r="0" g="0" b="0"/>
        </a:lnRef>
        <a:fillRef idx="1">
          <a:scrgbClr r="0" g="0" b="0"/>
        </a:fillRef>
        <a:effectRef idx="0">
          <a:scrgbClr r="0" g="0" b="0"/>
        </a:effectRef>
        <a:fontRef idx="minor"/>
      </dsp:style>
    </dsp:sp>
    <dsp:sp modelId="{6819F77D-06C8-C340-BB53-DFFADFDF8DDC}">
      <dsp:nvSpPr>
        <dsp:cNvPr id="0" name=""/>
        <dsp:cNvSpPr/>
      </dsp:nvSpPr>
      <dsp:spPr>
        <a:xfrm>
          <a:off x="3222155" y="2439537"/>
          <a:ext cx="1248727" cy="1071963"/>
        </a:xfrm>
        <a:prstGeom prst="hexagon">
          <a:avLst>
            <a:gd name="adj" fmla="val 25000"/>
            <a:gd name="vf" fmla="val 11547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25400" cap="flat" cmpd="sng" algn="ctr">
          <a:solidFill>
            <a:schemeClr val="accent3">
              <a:hueOff val="-222768"/>
              <a:satOff val="-4196"/>
              <a:lumOff val="2121"/>
              <a:alphaOff val="0"/>
            </a:schemeClr>
          </a:solidFill>
          <a:prstDash val="solid"/>
        </a:ln>
        <a:effectLst/>
      </dsp:spPr>
      <dsp:style>
        <a:lnRef idx="2">
          <a:scrgbClr r="0" g="0" b="0"/>
        </a:lnRef>
        <a:fillRef idx="1">
          <a:scrgbClr r="0" g="0" b="0"/>
        </a:fillRef>
        <a:effectRef idx="0">
          <a:scrgbClr r="0" g="0" b="0"/>
        </a:effectRef>
        <a:fontRef idx="minor"/>
      </dsp:style>
    </dsp:sp>
    <dsp:sp modelId="{E98581D0-6293-934B-B6BB-0E3AFCFBDA79}">
      <dsp:nvSpPr>
        <dsp:cNvPr id="0" name=""/>
        <dsp:cNvSpPr/>
      </dsp:nvSpPr>
      <dsp:spPr>
        <a:xfrm>
          <a:off x="3252825" y="2916663"/>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319624"/>
              <a:satOff val="-6020"/>
              <a:lumOff val="3043"/>
              <a:alphaOff val="0"/>
            </a:schemeClr>
          </a:solidFill>
          <a:prstDash val="solid"/>
        </a:ln>
        <a:effectLst/>
      </dsp:spPr>
      <dsp:style>
        <a:lnRef idx="2">
          <a:scrgbClr r="0" g="0" b="0"/>
        </a:lnRef>
        <a:fillRef idx="1">
          <a:scrgbClr r="0" g="0" b="0"/>
        </a:fillRef>
        <a:effectRef idx="0">
          <a:scrgbClr r="0" g="0" b="0"/>
        </a:effectRef>
        <a:fontRef idx="minor"/>
      </dsp:style>
    </dsp:sp>
    <dsp:sp modelId="{08FA5A21-83A8-D849-8919-9ACE6ADE3717}">
      <dsp:nvSpPr>
        <dsp:cNvPr id="0" name=""/>
        <dsp:cNvSpPr/>
      </dsp:nvSpPr>
      <dsp:spPr>
        <a:xfrm>
          <a:off x="1074343" y="1256663"/>
          <a:ext cx="1248727" cy="1071963"/>
        </a:xfrm>
        <a:prstGeom prst="hexagon">
          <a:avLst>
            <a:gd name="adj" fmla="val 25000"/>
            <a:gd name="vf" fmla="val 115470"/>
          </a:avLst>
        </a:prstGeom>
        <a:solidFill>
          <a:schemeClr val="accent3">
            <a:hueOff val="-445536"/>
            <a:satOff val="-8391"/>
            <a:lumOff val="4242"/>
            <a:alphaOff val="0"/>
          </a:schemeClr>
        </a:solidFill>
        <a:ln w="25400" cap="flat" cmpd="sng" algn="ctr">
          <a:solidFill>
            <a:schemeClr val="accent3">
              <a:hueOff val="-445536"/>
              <a:satOff val="-8391"/>
              <a:lumOff val="424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Hospitals</a:t>
          </a:r>
        </a:p>
      </dsp:txBody>
      <dsp:txXfrm>
        <a:off x="1267734" y="1422678"/>
        <a:ext cx="861945" cy="739933"/>
      </dsp:txXfrm>
    </dsp:sp>
    <dsp:sp modelId="{93DC6713-76E7-2949-8C56-2DA93262B7D6}">
      <dsp:nvSpPr>
        <dsp:cNvPr id="0" name=""/>
        <dsp:cNvSpPr/>
      </dsp:nvSpPr>
      <dsp:spPr>
        <a:xfrm>
          <a:off x="1924354" y="1271311"/>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426165"/>
              <a:satOff val="-8026"/>
              <a:lumOff val="4058"/>
              <a:alphaOff val="0"/>
            </a:schemeClr>
          </a:solidFill>
          <a:prstDash val="solid"/>
        </a:ln>
        <a:effectLst/>
      </dsp:spPr>
      <dsp:style>
        <a:lnRef idx="2">
          <a:scrgbClr r="0" g="0" b="0"/>
        </a:lnRef>
        <a:fillRef idx="1">
          <a:scrgbClr r="0" g="0" b="0"/>
        </a:fillRef>
        <a:effectRef idx="0">
          <a:scrgbClr r="0" g="0" b="0"/>
        </a:effectRef>
        <a:fontRef idx="minor"/>
      </dsp:style>
    </dsp:sp>
    <dsp:sp modelId="{8B403757-9A7C-454A-B4B1-C6B899CA7EF7}">
      <dsp:nvSpPr>
        <dsp:cNvPr id="0" name=""/>
        <dsp:cNvSpPr/>
      </dsp:nvSpPr>
      <dsp:spPr>
        <a:xfrm>
          <a:off x="2148687" y="660779"/>
          <a:ext cx="1248727" cy="1071963"/>
        </a:xfrm>
        <a:prstGeom prst="hexagon">
          <a:avLst>
            <a:gd name="adj" fmla="val 25000"/>
            <a:gd name="vf" fmla="val 11547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25400" cap="flat" cmpd="sng" algn="ctr">
          <a:solidFill>
            <a:schemeClr val="accent3">
              <a:hueOff val="-445536"/>
              <a:satOff val="-8391"/>
              <a:lumOff val="4242"/>
              <a:alphaOff val="0"/>
            </a:schemeClr>
          </a:solidFill>
          <a:prstDash val="solid"/>
        </a:ln>
        <a:effectLst/>
      </dsp:spPr>
      <dsp:style>
        <a:lnRef idx="2">
          <a:scrgbClr r="0" g="0" b="0"/>
        </a:lnRef>
        <a:fillRef idx="1">
          <a:scrgbClr r="0" g="0" b="0"/>
        </a:fillRef>
        <a:effectRef idx="0">
          <a:scrgbClr r="0" g="0" b="0"/>
        </a:effectRef>
        <a:fontRef idx="minor"/>
      </dsp:style>
    </dsp:sp>
    <dsp:sp modelId="{D1223C03-85F0-F740-93D9-86315877B51E}">
      <dsp:nvSpPr>
        <dsp:cNvPr id="0" name=""/>
        <dsp:cNvSpPr/>
      </dsp:nvSpPr>
      <dsp:spPr>
        <a:xfrm>
          <a:off x="2183739" y="1135812"/>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532706"/>
              <a:satOff val="-10033"/>
              <a:lumOff val="5072"/>
              <a:alphaOff val="0"/>
            </a:schemeClr>
          </a:solidFill>
          <a:prstDash val="solid"/>
        </a:ln>
        <a:effectLst/>
      </dsp:spPr>
      <dsp:style>
        <a:lnRef idx="2">
          <a:scrgbClr r="0" g="0" b="0"/>
        </a:lnRef>
        <a:fillRef idx="1">
          <a:scrgbClr r="0" g="0" b="0"/>
        </a:fillRef>
        <a:effectRef idx="0">
          <a:scrgbClr r="0" g="0" b="0"/>
        </a:effectRef>
        <a:fontRef idx="minor"/>
      </dsp:style>
    </dsp:sp>
    <dsp:sp modelId="{36A1DFEA-ACDB-504D-9CF4-6F2765B57383}">
      <dsp:nvSpPr>
        <dsp:cNvPr id="0" name=""/>
        <dsp:cNvSpPr/>
      </dsp:nvSpPr>
      <dsp:spPr>
        <a:xfrm>
          <a:off x="3222155" y="1254570"/>
          <a:ext cx="1248727" cy="1071963"/>
        </a:xfrm>
        <a:prstGeom prst="hexagon">
          <a:avLst>
            <a:gd name="adj" fmla="val 25000"/>
            <a:gd name="vf" fmla="val 115470"/>
          </a:avLst>
        </a:prstGeom>
        <a:solidFill>
          <a:schemeClr val="accent3">
            <a:hueOff val="-668304"/>
            <a:satOff val="-12587"/>
            <a:lumOff val="6364"/>
            <a:alphaOff val="0"/>
          </a:schemeClr>
        </a:solidFill>
        <a:ln w="25400" cap="flat" cmpd="sng" algn="ctr">
          <a:solidFill>
            <a:schemeClr val="accent3">
              <a:hueOff val="-668304"/>
              <a:satOff val="-12587"/>
              <a:lumOff val="63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IT/BPO Offices</a:t>
          </a:r>
        </a:p>
      </dsp:txBody>
      <dsp:txXfrm>
        <a:off x="3415546" y="1420585"/>
        <a:ext cx="861945" cy="739933"/>
      </dsp:txXfrm>
    </dsp:sp>
    <dsp:sp modelId="{009F58F0-D433-5643-B3EE-20E9B6BE9AD0}">
      <dsp:nvSpPr>
        <dsp:cNvPr id="0" name=""/>
        <dsp:cNvSpPr/>
      </dsp:nvSpPr>
      <dsp:spPr>
        <a:xfrm>
          <a:off x="4302632" y="1729080"/>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639247"/>
              <a:satOff val="-12039"/>
              <a:lumOff val="6087"/>
              <a:alphaOff val="0"/>
            </a:schemeClr>
          </a:solidFill>
          <a:prstDash val="solid"/>
        </a:ln>
        <a:effectLst/>
      </dsp:spPr>
      <dsp:style>
        <a:lnRef idx="2">
          <a:scrgbClr r="0" g="0" b="0"/>
        </a:lnRef>
        <a:fillRef idx="1">
          <a:scrgbClr r="0" g="0" b="0"/>
        </a:fillRef>
        <a:effectRef idx="0">
          <a:scrgbClr r="0" g="0" b="0"/>
        </a:effectRef>
        <a:fontRef idx="minor"/>
      </dsp:style>
    </dsp:sp>
    <dsp:sp modelId="{0A579BFB-1D9F-0A4B-94D4-B883A80412DC}">
      <dsp:nvSpPr>
        <dsp:cNvPr id="0" name=""/>
        <dsp:cNvSpPr/>
      </dsp:nvSpPr>
      <dsp:spPr>
        <a:xfrm>
          <a:off x="4296498" y="1857255"/>
          <a:ext cx="1248727" cy="1071963"/>
        </a:xfrm>
        <a:prstGeom prst="hexagon">
          <a:avLst>
            <a:gd name="adj" fmla="val 25000"/>
            <a:gd name="vf" fmla="val 115470"/>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l="-20000" r="-20000"/>
          </a:stretch>
        </a:blipFill>
        <a:ln w="25400" cap="flat" cmpd="sng" algn="ctr">
          <a:solidFill>
            <a:schemeClr val="accent3">
              <a:hueOff val="-668304"/>
              <a:satOff val="-12587"/>
              <a:lumOff val="6364"/>
              <a:alphaOff val="0"/>
            </a:schemeClr>
          </a:solidFill>
          <a:prstDash val="solid"/>
        </a:ln>
        <a:effectLst/>
      </dsp:spPr>
      <dsp:style>
        <a:lnRef idx="2">
          <a:scrgbClr r="0" g="0" b="0"/>
        </a:lnRef>
        <a:fillRef idx="1">
          <a:scrgbClr r="0" g="0" b="0"/>
        </a:fillRef>
        <a:effectRef idx="0">
          <a:scrgbClr r="0" g="0" b="0"/>
        </a:effectRef>
        <a:fontRef idx="minor"/>
      </dsp:style>
    </dsp:sp>
    <dsp:sp modelId="{8683B351-40A4-C047-88D0-5DF685630FBB}">
      <dsp:nvSpPr>
        <dsp:cNvPr id="0" name=""/>
        <dsp:cNvSpPr/>
      </dsp:nvSpPr>
      <dsp:spPr>
        <a:xfrm>
          <a:off x="4540110" y="1876089"/>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745788"/>
              <a:satOff val="-14046"/>
              <a:lumOff val="7101"/>
              <a:alphaOff val="0"/>
            </a:schemeClr>
          </a:solidFill>
          <a:prstDash val="solid"/>
        </a:ln>
        <a:effectLst/>
      </dsp:spPr>
      <dsp:style>
        <a:lnRef idx="2">
          <a:scrgbClr r="0" g="0" b="0"/>
        </a:lnRef>
        <a:fillRef idx="1">
          <a:scrgbClr r="0" g="0" b="0"/>
        </a:fillRef>
        <a:effectRef idx="0">
          <a:scrgbClr r="0" g="0" b="0"/>
        </a:effectRef>
        <a:fontRef idx="minor"/>
      </dsp:style>
    </dsp:sp>
    <dsp:sp modelId="{3C27E000-8B1F-AE4A-BA11-E6F6864A396B}">
      <dsp:nvSpPr>
        <dsp:cNvPr id="0" name=""/>
        <dsp:cNvSpPr/>
      </dsp:nvSpPr>
      <dsp:spPr>
        <a:xfrm>
          <a:off x="4296498" y="672288"/>
          <a:ext cx="1248727" cy="1071963"/>
        </a:xfrm>
        <a:prstGeom prst="hexagon">
          <a:avLst>
            <a:gd name="adj" fmla="val 25000"/>
            <a:gd name="vf" fmla="val 115470"/>
          </a:avLst>
        </a:prstGeom>
        <a:solidFill>
          <a:schemeClr val="accent3">
            <a:hueOff val="-891072"/>
            <a:satOff val="-16782"/>
            <a:lumOff val="8485"/>
            <a:alphaOff val="0"/>
          </a:schemeClr>
        </a:solidFill>
        <a:ln w="25400" cap="flat" cmpd="sng" algn="ctr">
          <a:solidFill>
            <a:schemeClr val="accent3">
              <a:hueOff val="-891072"/>
              <a:satOff val="-16782"/>
              <a:lumOff val="84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Manufacturing Plant</a:t>
          </a:r>
        </a:p>
      </dsp:txBody>
      <dsp:txXfrm>
        <a:off x="4489889" y="838303"/>
        <a:ext cx="861945" cy="739933"/>
      </dsp:txXfrm>
    </dsp:sp>
    <dsp:sp modelId="{45883631-5848-074F-B621-9952BE73E1F5}">
      <dsp:nvSpPr>
        <dsp:cNvPr id="0" name=""/>
        <dsp:cNvSpPr/>
      </dsp:nvSpPr>
      <dsp:spPr>
        <a:xfrm>
          <a:off x="5376976" y="1152553"/>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852330"/>
              <a:satOff val="-16053"/>
              <a:lumOff val="8116"/>
              <a:alphaOff val="0"/>
            </a:schemeClr>
          </a:solidFill>
          <a:prstDash val="solid"/>
        </a:ln>
        <a:effectLst/>
      </dsp:spPr>
      <dsp:style>
        <a:lnRef idx="2">
          <a:scrgbClr r="0" g="0" b="0"/>
        </a:lnRef>
        <a:fillRef idx="1">
          <a:scrgbClr r="0" g="0" b="0"/>
        </a:fillRef>
        <a:effectRef idx="0">
          <a:scrgbClr r="0" g="0" b="0"/>
        </a:effectRef>
        <a:fontRef idx="minor"/>
      </dsp:style>
    </dsp:sp>
    <dsp:sp modelId="{A12F27C2-278C-344A-A079-C36A3C7DF402}">
      <dsp:nvSpPr>
        <dsp:cNvPr id="0" name=""/>
        <dsp:cNvSpPr/>
      </dsp:nvSpPr>
      <dsp:spPr>
        <a:xfrm>
          <a:off x="5370842" y="1270265"/>
          <a:ext cx="1248727" cy="1071963"/>
        </a:xfrm>
        <a:prstGeom prst="hexagon">
          <a:avLst>
            <a:gd name="adj" fmla="val 25000"/>
            <a:gd name="vf" fmla="val 115470"/>
          </a:avLst>
        </a:prstGeom>
        <a:blipFill rotWithShape="1">
          <a:blip xmlns:r="http://schemas.openxmlformats.org/officeDocument/2006/relationships" r:embed="rId5"/>
          <a:srcRect/>
          <a:stretch>
            <a:fillRect l="-26000" r="-26000"/>
          </a:stretch>
        </a:blipFill>
        <a:ln w="25400" cap="flat" cmpd="sng" algn="ctr">
          <a:solidFill>
            <a:schemeClr val="accent3">
              <a:hueOff val="-891072"/>
              <a:satOff val="-16782"/>
              <a:lumOff val="8485"/>
              <a:alphaOff val="0"/>
            </a:schemeClr>
          </a:solidFill>
          <a:prstDash val="solid"/>
        </a:ln>
        <a:effectLst/>
      </dsp:spPr>
      <dsp:style>
        <a:lnRef idx="2">
          <a:scrgbClr r="0" g="0" b="0"/>
        </a:lnRef>
        <a:fillRef idx="1">
          <a:scrgbClr r="0" g="0" b="0"/>
        </a:fillRef>
        <a:effectRef idx="0">
          <a:scrgbClr r="0" g="0" b="0"/>
        </a:effectRef>
        <a:fontRef idx="minor"/>
      </dsp:style>
    </dsp:sp>
    <dsp:sp modelId="{532651F5-CCC9-0644-BC4F-8411BE588174}">
      <dsp:nvSpPr>
        <dsp:cNvPr id="0" name=""/>
        <dsp:cNvSpPr/>
      </dsp:nvSpPr>
      <dsp:spPr>
        <a:xfrm>
          <a:off x="5619711" y="1293807"/>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958871"/>
              <a:satOff val="-18059"/>
              <a:lumOff val="9130"/>
              <a:alphaOff val="0"/>
            </a:schemeClr>
          </a:solidFill>
          <a:prstDash val="solid"/>
        </a:ln>
        <a:effectLst/>
      </dsp:spPr>
      <dsp:style>
        <a:lnRef idx="2">
          <a:scrgbClr r="0" g="0" b="0"/>
        </a:lnRef>
        <a:fillRef idx="1">
          <a:scrgbClr r="0" g="0" b="0"/>
        </a:fillRef>
        <a:effectRef idx="0">
          <a:scrgbClr r="0" g="0" b="0"/>
        </a:effectRef>
        <a:fontRef idx="minor"/>
      </dsp:style>
    </dsp:sp>
    <dsp:sp modelId="{F7DAD8C4-E5E8-8F4F-ACE0-3C204E3C68D2}">
      <dsp:nvSpPr>
        <dsp:cNvPr id="0" name=""/>
        <dsp:cNvSpPr/>
      </dsp:nvSpPr>
      <dsp:spPr>
        <a:xfrm>
          <a:off x="5370842" y="2453139"/>
          <a:ext cx="1248727" cy="1071963"/>
        </a:xfrm>
        <a:prstGeom prst="hexagon">
          <a:avLst>
            <a:gd name="adj" fmla="val 25000"/>
            <a:gd name="vf" fmla="val 115470"/>
          </a:avLst>
        </a:prstGeom>
        <a:solidFill>
          <a:schemeClr val="accent3">
            <a:hueOff val="-1113840"/>
            <a:satOff val="-20978"/>
            <a:lumOff val="10606"/>
            <a:alphaOff val="0"/>
          </a:schemeClr>
        </a:solidFill>
        <a:ln w="25400" cap="flat" cmpd="sng" algn="ctr">
          <a:solidFill>
            <a:schemeClr val="accent3">
              <a:hueOff val="-1113840"/>
              <a:satOff val="-20978"/>
              <a:lumOff val="106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Industrial Parks</a:t>
          </a:r>
        </a:p>
      </dsp:txBody>
      <dsp:txXfrm>
        <a:off x="5564233" y="2619154"/>
        <a:ext cx="861945" cy="739933"/>
      </dsp:txXfrm>
    </dsp:sp>
    <dsp:sp modelId="{333DE264-BF1B-C048-BF9A-7E56EA575D2B}">
      <dsp:nvSpPr>
        <dsp:cNvPr id="0" name=""/>
        <dsp:cNvSpPr/>
      </dsp:nvSpPr>
      <dsp:spPr>
        <a:xfrm>
          <a:off x="5617959" y="3392219"/>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065412"/>
              <a:satOff val="-20066"/>
              <a:lumOff val="10145"/>
              <a:alphaOff val="0"/>
            </a:schemeClr>
          </a:solidFill>
          <a:prstDash val="solid"/>
        </a:ln>
        <a:effectLst/>
      </dsp:spPr>
      <dsp:style>
        <a:lnRef idx="2">
          <a:scrgbClr r="0" g="0" b="0"/>
        </a:lnRef>
        <a:fillRef idx="1">
          <a:scrgbClr r="0" g="0" b="0"/>
        </a:fillRef>
        <a:effectRef idx="0">
          <a:scrgbClr r="0" g="0" b="0"/>
        </a:effectRef>
        <a:fontRef idx="minor"/>
      </dsp:style>
    </dsp:sp>
    <dsp:sp modelId="{0C32ABBE-5EE5-A540-BEF6-D29D33FB8133}">
      <dsp:nvSpPr>
        <dsp:cNvPr id="0" name=""/>
        <dsp:cNvSpPr/>
      </dsp:nvSpPr>
      <dsp:spPr>
        <a:xfrm>
          <a:off x="4296498" y="3040129"/>
          <a:ext cx="1248727" cy="1071963"/>
        </a:xfrm>
        <a:prstGeom prst="hexagon">
          <a:avLst>
            <a:gd name="adj" fmla="val 25000"/>
            <a:gd name="vf" fmla="val 115470"/>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18000" r="-18000"/>
          </a:stretch>
        </a:blipFill>
        <a:ln w="25400" cap="flat" cmpd="sng" algn="ctr">
          <a:solidFill>
            <a:schemeClr val="accent3">
              <a:hueOff val="-1113840"/>
              <a:satOff val="-20978"/>
              <a:lumOff val="10606"/>
              <a:alphaOff val="0"/>
            </a:schemeClr>
          </a:solidFill>
          <a:prstDash val="solid"/>
        </a:ln>
        <a:effectLst/>
      </dsp:spPr>
      <dsp:style>
        <a:lnRef idx="2">
          <a:scrgbClr r="0" g="0" b="0"/>
        </a:lnRef>
        <a:fillRef idx="1">
          <a:scrgbClr r="0" g="0" b="0"/>
        </a:fillRef>
        <a:effectRef idx="0">
          <a:scrgbClr r="0" g="0" b="0"/>
        </a:effectRef>
        <a:fontRef idx="minor"/>
      </dsp:style>
    </dsp:sp>
    <dsp:sp modelId="{D5CBCA40-CE6B-AB4F-B40B-0FD9C62D8C85}">
      <dsp:nvSpPr>
        <dsp:cNvPr id="0" name=""/>
        <dsp:cNvSpPr/>
      </dsp:nvSpPr>
      <dsp:spPr>
        <a:xfrm>
          <a:off x="5386616" y="3510454"/>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171953"/>
              <a:satOff val="-22072"/>
              <a:lumOff val="11159"/>
              <a:alphaOff val="0"/>
            </a:schemeClr>
          </a:solidFill>
          <a:prstDash val="solid"/>
        </a:ln>
        <a:effectLst/>
      </dsp:spPr>
      <dsp:style>
        <a:lnRef idx="2">
          <a:scrgbClr r="0" g="0" b="0"/>
        </a:lnRef>
        <a:fillRef idx="1">
          <a:scrgbClr r="0" g="0" b="0"/>
        </a:fillRef>
        <a:effectRef idx="0">
          <a:scrgbClr r="0" g="0" b="0"/>
        </a:effectRef>
        <a:fontRef idx="minor"/>
      </dsp:style>
    </dsp:sp>
    <dsp:sp modelId="{7B23DDA1-4915-D94F-856E-27FC825DA396}">
      <dsp:nvSpPr>
        <dsp:cNvPr id="0" name=""/>
        <dsp:cNvSpPr/>
      </dsp:nvSpPr>
      <dsp:spPr>
        <a:xfrm>
          <a:off x="2147811" y="3033328"/>
          <a:ext cx="1248727" cy="1071963"/>
        </a:xfrm>
        <a:prstGeom prst="hexagon">
          <a:avLst>
            <a:gd name="adj" fmla="val 25000"/>
            <a:gd name="vf" fmla="val 115470"/>
          </a:avLst>
        </a:prstGeom>
        <a:solidFill>
          <a:schemeClr val="accent3">
            <a:hueOff val="-1336608"/>
            <a:satOff val="-25173"/>
            <a:lumOff val="12727"/>
            <a:alphaOff val="0"/>
          </a:schemeClr>
        </a:solidFill>
        <a:ln w="25400" cap="flat" cmpd="sng" algn="ctr">
          <a:solidFill>
            <a:schemeClr val="accent3">
              <a:hueOff val="-1336608"/>
              <a:satOff val="-25173"/>
              <a:lumOff val="1272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Airports</a:t>
          </a:r>
        </a:p>
      </dsp:txBody>
      <dsp:txXfrm>
        <a:off x="2341202" y="3199343"/>
        <a:ext cx="861945" cy="739933"/>
      </dsp:txXfrm>
    </dsp:sp>
    <dsp:sp modelId="{27D801C9-53D6-6E4D-8D8E-A0737E766B16}">
      <dsp:nvSpPr>
        <dsp:cNvPr id="0" name=""/>
        <dsp:cNvSpPr/>
      </dsp:nvSpPr>
      <dsp:spPr>
        <a:xfrm>
          <a:off x="2182863" y="3508361"/>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278495"/>
              <a:satOff val="-24079"/>
              <a:lumOff val="12174"/>
              <a:alphaOff val="0"/>
            </a:schemeClr>
          </a:solidFill>
          <a:prstDash val="solid"/>
        </a:ln>
        <a:effectLst/>
      </dsp:spPr>
      <dsp:style>
        <a:lnRef idx="2">
          <a:scrgbClr r="0" g="0" b="0"/>
        </a:lnRef>
        <a:fillRef idx="1">
          <a:scrgbClr r="0" g="0" b="0"/>
        </a:fillRef>
        <a:effectRef idx="0">
          <a:scrgbClr r="0" g="0" b="0"/>
        </a:effectRef>
        <a:fontRef idx="minor"/>
      </dsp:style>
    </dsp:sp>
    <dsp:sp modelId="{2553017C-B49F-BC41-A88F-4003BCA9A91E}">
      <dsp:nvSpPr>
        <dsp:cNvPr id="0" name=""/>
        <dsp:cNvSpPr/>
      </dsp:nvSpPr>
      <dsp:spPr>
        <a:xfrm>
          <a:off x="1073467" y="3629212"/>
          <a:ext cx="1248727" cy="1071963"/>
        </a:xfrm>
        <a:prstGeom prst="hexagon">
          <a:avLst>
            <a:gd name="adj" fmla="val 25000"/>
            <a:gd name="vf" fmla="val 115470"/>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l="-39000" r="-39000"/>
          </a:stretch>
        </a:blipFill>
        <a:ln w="25400" cap="flat" cmpd="sng" algn="ctr">
          <a:solidFill>
            <a:schemeClr val="accent3">
              <a:hueOff val="-1336608"/>
              <a:satOff val="-25173"/>
              <a:lumOff val="12727"/>
              <a:alphaOff val="0"/>
            </a:schemeClr>
          </a:solidFill>
          <a:prstDash val="solid"/>
        </a:ln>
        <a:effectLst/>
      </dsp:spPr>
      <dsp:style>
        <a:lnRef idx="2">
          <a:scrgbClr r="0" g="0" b="0"/>
        </a:lnRef>
        <a:fillRef idx="1">
          <a:scrgbClr r="0" g="0" b="0"/>
        </a:fillRef>
        <a:effectRef idx="0">
          <a:scrgbClr r="0" g="0" b="0"/>
        </a:effectRef>
        <a:fontRef idx="minor"/>
      </dsp:style>
    </dsp:sp>
    <dsp:sp modelId="{24201C85-96DE-5546-8492-423837E92C53}">
      <dsp:nvSpPr>
        <dsp:cNvPr id="0" name=""/>
        <dsp:cNvSpPr/>
      </dsp:nvSpPr>
      <dsp:spPr>
        <a:xfrm>
          <a:off x="1923478" y="3644384"/>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385036"/>
              <a:satOff val="-26085"/>
              <a:lumOff val="13188"/>
              <a:alphaOff val="0"/>
            </a:schemeClr>
          </a:solidFill>
          <a:prstDash val="solid"/>
        </a:ln>
        <a:effectLst/>
      </dsp:spPr>
      <dsp:style>
        <a:lnRef idx="2">
          <a:scrgbClr r="0" g="0" b="0"/>
        </a:lnRef>
        <a:fillRef idx="1">
          <a:scrgbClr r="0" g="0" b="0"/>
        </a:fillRef>
        <a:effectRef idx="0">
          <a:scrgbClr r="0" g="0" b="0"/>
        </a:effectRef>
        <a:fontRef idx="minor"/>
      </dsp:style>
    </dsp:sp>
    <dsp:sp modelId="{C410B23E-CA50-FC4D-BBE5-1854FA734819}">
      <dsp:nvSpPr>
        <dsp:cNvPr id="0" name=""/>
        <dsp:cNvSpPr/>
      </dsp:nvSpPr>
      <dsp:spPr>
        <a:xfrm>
          <a:off x="6439928" y="3053732"/>
          <a:ext cx="1248727" cy="1071963"/>
        </a:xfrm>
        <a:prstGeom prst="hexagon">
          <a:avLst>
            <a:gd name="adj" fmla="val 25000"/>
            <a:gd name="vf" fmla="val 115470"/>
          </a:avLst>
        </a:prstGeom>
        <a:solidFill>
          <a:schemeClr val="accent3">
            <a:hueOff val="-1559376"/>
            <a:satOff val="-29369"/>
            <a:lumOff val="14848"/>
            <a:alphaOff val="0"/>
          </a:schemeClr>
        </a:solidFill>
        <a:ln w="25400" cap="flat" cmpd="sng" algn="ctr">
          <a:solidFill>
            <a:schemeClr val="accent3">
              <a:hueOff val="-1559376"/>
              <a:satOff val="-29369"/>
              <a:lumOff val="148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Rail</a:t>
          </a:r>
        </a:p>
      </dsp:txBody>
      <dsp:txXfrm>
        <a:off x="6633319" y="3219747"/>
        <a:ext cx="861945" cy="739933"/>
      </dsp:txXfrm>
    </dsp:sp>
    <dsp:sp modelId="{E6510A74-87E1-6746-8838-747A4441CB53}">
      <dsp:nvSpPr>
        <dsp:cNvPr id="0" name=""/>
        <dsp:cNvSpPr/>
      </dsp:nvSpPr>
      <dsp:spPr>
        <a:xfrm>
          <a:off x="6687045" y="3992811"/>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491577"/>
              <a:satOff val="-28092"/>
              <a:lumOff val="14203"/>
              <a:alphaOff val="0"/>
            </a:schemeClr>
          </a:solidFill>
          <a:prstDash val="solid"/>
        </a:ln>
        <a:effectLst/>
      </dsp:spPr>
      <dsp:style>
        <a:lnRef idx="2">
          <a:scrgbClr r="0" g="0" b="0"/>
        </a:lnRef>
        <a:fillRef idx="1">
          <a:scrgbClr r="0" g="0" b="0"/>
        </a:fillRef>
        <a:effectRef idx="0">
          <a:scrgbClr r="0" g="0" b="0"/>
        </a:effectRef>
        <a:fontRef idx="minor"/>
      </dsp:style>
    </dsp:sp>
    <dsp:sp modelId="{3E82D351-7E71-FB4D-8717-4D5D594500E2}">
      <dsp:nvSpPr>
        <dsp:cNvPr id="0" name=""/>
        <dsp:cNvSpPr/>
      </dsp:nvSpPr>
      <dsp:spPr>
        <a:xfrm>
          <a:off x="5365584" y="3640722"/>
          <a:ext cx="1248727" cy="1071963"/>
        </a:xfrm>
        <a:prstGeom prst="hexagon">
          <a:avLst>
            <a:gd name="adj" fmla="val 25000"/>
            <a:gd name="vf" fmla="val 115470"/>
          </a:avLst>
        </a:prstGeom>
        <a:blipFill rotWithShape="1">
          <a:blip xmlns:r="http://schemas.openxmlformats.org/officeDocument/2006/relationships" r:embed="rId8" cstate="email">
            <a:extLst>
              <a:ext uri="{28A0092B-C50C-407E-A947-70E740481C1C}">
                <a14:useLocalDpi xmlns:a14="http://schemas.microsoft.com/office/drawing/2010/main"/>
              </a:ext>
            </a:extLst>
          </a:blip>
          <a:srcRect/>
          <a:stretch>
            <a:fillRect l="-37000" r="-37000"/>
          </a:stretch>
        </a:blipFill>
        <a:ln w="25400" cap="flat" cmpd="sng" algn="ctr">
          <a:solidFill>
            <a:schemeClr val="accent3">
              <a:hueOff val="-1559376"/>
              <a:satOff val="-29369"/>
              <a:lumOff val="14848"/>
              <a:alphaOff val="0"/>
            </a:schemeClr>
          </a:solidFill>
          <a:prstDash val="solid"/>
        </a:ln>
        <a:effectLst/>
      </dsp:spPr>
      <dsp:style>
        <a:lnRef idx="2">
          <a:scrgbClr r="0" g="0" b="0"/>
        </a:lnRef>
        <a:fillRef idx="1">
          <a:scrgbClr r="0" g="0" b="0"/>
        </a:fillRef>
        <a:effectRef idx="0">
          <a:scrgbClr r="0" g="0" b="0"/>
        </a:effectRef>
        <a:fontRef idx="minor"/>
      </dsp:style>
    </dsp:sp>
    <dsp:sp modelId="{362F670A-026C-3547-A12D-C8EFF911B6E6}">
      <dsp:nvSpPr>
        <dsp:cNvPr id="0" name=""/>
        <dsp:cNvSpPr/>
      </dsp:nvSpPr>
      <dsp:spPr>
        <a:xfrm>
          <a:off x="6455702" y="4111046"/>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598118"/>
              <a:satOff val="-30098"/>
              <a:lumOff val="15217"/>
              <a:alphaOff val="0"/>
            </a:schemeClr>
          </a:solidFill>
          <a:prstDash val="solid"/>
        </a:ln>
        <a:effectLst/>
      </dsp:spPr>
      <dsp:style>
        <a:lnRef idx="2">
          <a:scrgbClr r="0" g="0" b="0"/>
        </a:lnRef>
        <a:fillRef idx="1">
          <a:scrgbClr r="0" g="0" b="0"/>
        </a:fillRef>
        <a:effectRef idx="0">
          <a:scrgbClr r="0" g="0" b="0"/>
        </a:effectRef>
        <a:fontRef idx="minor"/>
      </dsp:style>
    </dsp:sp>
    <dsp:sp modelId="{74889BCC-6B54-B64C-8A46-9D9789BCB24B}">
      <dsp:nvSpPr>
        <dsp:cNvPr id="0" name=""/>
        <dsp:cNvSpPr/>
      </dsp:nvSpPr>
      <dsp:spPr>
        <a:xfrm>
          <a:off x="6444310" y="683798"/>
          <a:ext cx="1248727" cy="1071963"/>
        </a:xfrm>
        <a:prstGeom prst="hexagon">
          <a:avLst>
            <a:gd name="adj" fmla="val 25000"/>
            <a:gd name="vf" fmla="val 115470"/>
          </a:avLst>
        </a:prstGeom>
        <a:solidFill>
          <a:schemeClr val="accent3">
            <a:hueOff val="-1782144"/>
            <a:satOff val="-33564"/>
            <a:lumOff val="16969"/>
            <a:alphaOff val="0"/>
          </a:schemeClr>
        </a:solidFill>
        <a:ln w="25400" cap="flat" cmpd="sng" algn="ctr">
          <a:solidFill>
            <a:schemeClr val="accent3">
              <a:hueOff val="-1782144"/>
              <a:satOff val="-33564"/>
              <a:lumOff val="169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Office Towers</a:t>
          </a:r>
        </a:p>
      </dsp:txBody>
      <dsp:txXfrm>
        <a:off x="6637701" y="849813"/>
        <a:ext cx="861945" cy="739933"/>
      </dsp:txXfrm>
    </dsp:sp>
    <dsp:sp modelId="{17927799-FCFF-D04C-82AA-839FE14C3911}">
      <dsp:nvSpPr>
        <dsp:cNvPr id="0" name=""/>
        <dsp:cNvSpPr/>
      </dsp:nvSpPr>
      <dsp:spPr>
        <a:xfrm>
          <a:off x="7307465" y="1626540"/>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704659"/>
              <a:satOff val="-32105"/>
              <a:lumOff val="16232"/>
              <a:alphaOff val="0"/>
            </a:schemeClr>
          </a:solidFill>
          <a:prstDash val="solid"/>
        </a:ln>
        <a:effectLst/>
      </dsp:spPr>
      <dsp:style>
        <a:lnRef idx="2">
          <a:scrgbClr r="0" g="0" b="0"/>
        </a:lnRef>
        <a:fillRef idx="1">
          <a:scrgbClr r="0" g="0" b="0"/>
        </a:fillRef>
        <a:effectRef idx="0">
          <a:scrgbClr r="0" g="0" b="0"/>
        </a:effectRef>
        <a:fontRef idx="minor"/>
      </dsp:style>
    </dsp:sp>
    <dsp:sp modelId="{91C835C5-6FCD-C840-856D-1980AC2817E9}">
      <dsp:nvSpPr>
        <dsp:cNvPr id="0" name=""/>
        <dsp:cNvSpPr/>
      </dsp:nvSpPr>
      <dsp:spPr>
        <a:xfrm>
          <a:off x="6444310" y="1867195"/>
          <a:ext cx="1248727" cy="1071963"/>
        </a:xfrm>
        <a:prstGeom prst="hexagon">
          <a:avLst>
            <a:gd name="adj" fmla="val 25000"/>
            <a:gd name="vf" fmla="val 115470"/>
          </a:avLst>
        </a:prstGeom>
        <a:blipFill rotWithShape="1">
          <a:blip xmlns:r="http://schemas.openxmlformats.org/officeDocument/2006/relationships" r:embed="rId9" cstate="email">
            <a:extLst>
              <a:ext uri="{28A0092B-C50C-407E-A947-70E740481C1C}">
                <a14:useLocalDpi xmlns:a14="http://schemas.microsoft.com/office/drawing/2010/main"/>
              </a:ext>
            </a:extLst>
          </a:blip>
          <a:srcRect/>
          <a:stretch>
            <a:fillRect t="-37000" b="-37000"/>
          </a:stretch>
        </a:blipFill>
        <a:ln w="25400" cap="flat" cmpd="sng" algn="ctr">
          <a:solidFill>
            <a:schemeClr val="accent3">
              <a:hueOff val="-1782144"/>
              <a:satOff val="-33564"/>
              <a:lumOff val="16969"/>
              <a:alphaOff val="0"/>
            </a:schemeClr>
          </a:solidFill>
          <a:prstDash val="solid"/>
        </a:ln>
        <a:effectLst/>
      </dsp:spPr>
      <dsp:style>
        <a:lnRef idx="2">
          <a:scrgbClr r="0" g="0" b="0"/>
        </a:lnRef>
        <a:fillRef idx="1">
          <a:scrgbClr r="0" g="0" b="0"/>
        </a:fillRef>
        <a:effectRef idx="0">
          <a:scrgbClr r="0" g="0" b="0"/>
        </a:effectRef>
        <a:fontRef idx="minor"/>
      </dsp:style>
    </dsp:sp>
    <dsp:sp modelId="{9A43D417-AA5C-D14F-AF03-9B33CAFC91DC}">
      <dsp:nvSpPr>
        <dsp:cNvPr id="0" name=""/>
        <dsp:cNvSpPr/>
      </dsp:nvSpPr>
      <dsp:spPr>
        <a:xfrm>
          <a:off x="7307465" y="1873473"/>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811201"/>
              <a:satOff val="-34112"/>
              <a:lumOff val="17246"/>
              <a:alphaOff val="0"/>
            </a:schemeClr>
          </a:solidFill>
          <a:prstDash val="solid"/>
        </a:ln>
        <a:effectLst/>
      </dsp:spPr>
      <dsp:style>
        <a:lnRef idx="2">
          <a:scrgbClr r="0" g="0" b="0"/>
        </a:lnRef>
        <a:fillRef idx="1">
          <a:scrgbClr r="0" g="0" b="0"/>
        </a:fillRef>
        <a:effectRef idx="0">
          <a:scrgbClr r="0" g="0" b="0"/>
        </a:effectRef>
        <a:fontRef idx="minor"/>
      </dsp:style>
    </dsp:sp>
    <dsp:sp modelId="{35B2A3E3-1B8A-BB40-998D-DFC60668A48B}">
      <dsp:nvSpPr>
        <dsp:cNvPr id="0" name=""/>
        <dsp:cNvSpPr/>
      </dsp:nvSpPr>
      <dsp:spPr>
        <a:xfrm>
          <a:off x="3217773" y="3633921"/>
          <a:ext cx="1248727" cy="1071963"/>
        </a:xfrm>
        <a:prstGeom prst="hexagon">
          <a:avLst>
            <a:gd name="adj" fmla="val 25000"/>
            <a:gd name="vf" fmla="val 115470"/>
          </a:avLst>
        </a:prstGeom>
        <a:solidFill>
          <a:schemeClr val="accent3">
            <a:hueOff val="-2004912"/>
            <a:satOff val="-37760"/>
            <a:lumOff val="19091"/>
            <a:alphaOff val="0"/>
          </a:schemeClr>
        </a:solidFill>
        <a:ln w="25400" cap="flat" cmpd="sng" algn="ctr">
          <a:solidFill>
            <a:schemeClr val="accent3">
              <a:hueOff val="-2004912"/>
              <a:satOff val="-37760"/>
              <a:lumOff val="1909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Residential Towers</a:t>
          </a:r>
        </a:p>
      </dsp:txBody>
      <dsp:txXfrm>
        <a:off x="3411164" y="3799936"/>
        <a:ext cx="861945" cy="739933"/>
      </dsp:txXfrm>
    </dsp:sp>
    <dsp:sp modelId="{ECCC9CB1-7AE6-0140-A2C8-5EDB5F633B6E}">
      <dsp:nvSpPr>
        <dsp:cNvPr id="0" name=""/>
        <dsp:cNvSpPr/>
      </dsp:nvSpPr>
      <dsp:spPr>
        <a:xfrm>
          <a:off x="3464890" y="4573000"/>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1917742"/>
              <a:satOff val="-36118"/>
              <a:lumOff val="18261"/>
              <a:alphaOff val="0"/>
            </a:schemeClr>
          </a:solidFill>
          <a:prstDash val="solid"/>
        </a:ln>
        <a:effectLst/>
      </dsp:spPr>
      <dsp:style>
        <a:lnRef idx="2">
          <a:scrgbClr r="0" g="0" b="0"/>
        </a:lnRef>
        <a:fillRef idx="1">
          <a:scrgbClr r="0" g="0" b="0"/>
        </a:fillRef>
        <a:effectRef idx="0">
          <a:scrgbClr r="0" g="0" b="0"/>
        </a:effectRef>
        <a:fontRef idx="minor"/>
      </dsp:style>
    </dsp:sp>
    <dsp:sp modelId="{FD668436-BAF7-FA41-8C31-BD85ECC567D7}">
      <dsp:nvSpPr>
        <dsp:cNvPr id="0" name=""/>
        <dsp:cNvSpPr/>
      </dsp:nvSpPr>
      <dsp:spPr>
        <a:xfrm>
          <a:off x="2143429" y="4220911"/>
          <a:ext cx="1248727" cy="1071963"/>
        </a:xfrm>
        <a:prstGeom prst="hexagon">
          <a:avLst>
            <a:gd name="adj" fmla="val 25000"/>
            <a:gd name="vf" fmla="val 115470"/>
          </a:avLst>
        </a:prstGeom>
        <a:blipFill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t="-25000" b="-25000"/>
          </a:stretch>
        </a:blipFill>
        <a:ln w="25400" cap="flat" cmpd="sng" algn="ctr">
          <a:solidFill>
            <a:schemeClr val="accent3">
              <a:hueOff val="-2004912"/>
              <a:satOff val="-37760"/>
              <a:lumOff val="19091"/>
              <a:alphaOff val="0"/>
            </a:schemeClr>
          </a:solidFill>
          <a:prstDash val="solid"/>
        </a:ln>
        <a:effectLst/>
      </dsp:spPr>
      <dsp:style>
        <a:lnRef idx="2">
          <a:scrgbClr r="0" g="0" b="0"/>
        </a:lnRef>
        <a:fillRef idx="1">
          <a:scrgbClr r="0" g="0" b="0"/>
        </a:fillRef>
        <a:effectRef idx="0">
          <a:scrgbClr r="0" g="0" b="0"/>
        </a:effectRef>
        <a:fontRef idx="minor"/>
      </dsp:style>
    </dsp:sp>
    <dsp:sp modelId="{402FB9CB-E15E-D546-B67F-E8CF5EAC33D0}">
      <dsp:nvSpPr>
        <dsp:cNvPr id="0" name=""/>
        <dsp:cNvSpPr/>
      </dsp:nvSpPr>
      <dsp:spPr>
        <a:xfrm>
          <a:off x="3233546" y="4691235"/>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2024283"/>
              <a:satOff val="-38125"/>
              <a:lumOff val="19275"/>
              <a:alphaOff val="0"/>
            </a:schemeClr>
          </a:solidFill>
          <a:prstDash val="solid"/>
        </a:ln>
        <a:effectLst/>
      </dsp:spPr>
      <dsp:style>
        <a:lnRef idx="2">
          <a:scrgbClr r="0" g="0" b="0"/>
        </a:lnRef>
        <a:fillRef idx="1">
          <a:scrgbClr r="0" g="0" b="0"/>
        </a:fillRef>
        <a:effectRef idx="0">
          <a:scrgbClr r="0" g="0" b="0"/>
        </a:effectRef>
        <a:fontRef idx="minor"/>
      </dsp:style>
    </dsp:sp>
    <dsp:sp modelId="{416F2C51-CC12-D64F-9945-A25E23A6D44F}">
      <dsp:nvSpPr>
        <dsp:cNvPr id="0" name=""/>
        <dsp:cNvSpPr/>
      </dsp:nvSpPr>
      <dsp:spPr>
        <a:xfrm>
          <a:off x="5362956" y="4820457"/>
          <a:ext cx="1248727" cy="1071963"/>
        </a:xfrm>
        <a:prstGeom prst="hexagon">
          <a:avLst>
            <a:gd name="adj" fmla="val 25000"/>
            <a:gd name="vf" fmla="val 115470"/>
          </a:avLst>
        </a:prstGeom>
        <a:solidFill>
          <a:schemeClr val="accent3">
            <a:hueOff val="-2227680"/>
            <a:satOff val="-41955"/>
            <a:lumOff val="21212"/>
            <a:alphaOff val="0"/>
          </a:schemeClr>
        </a:solidFill>
        <a:ln w="25400" cap="flat" cmpd="sng" algn="ctr">
          <a:solidFill>
            <a:schemeClr val="accent3">
              <a:hueOff val="-2227680"/>
              <a:satOff val="-41955"/>
              <a:lumOff val="212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Ports</a:t>
          </a:r>
        </a:p>
      </dsp:txBody>
      <dsp:txXfrm>
        <a:off x="5556347" y="4986472"/>
        <a:ext cx="861945" cy="739933"/>
      </dsp:txXfrm>
    </dsp:sp>
    <dsp:sp modelId="{DDCABA06-8E7A-814E-AD28-EBCDB3A7770F}">
      <dsp:nvSpPr>
        <dsp:cNvPr id="0" name=""/>
        <dsp:cNvSpPr/>
      </dsp:nvSpPr>
      <dsp:spPr>
        <a:xfrm>
          <a:off x="5392750" y="5297583"/>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2130824"/>
              <a:satOff val="-40131"/>
              <a:lumOff val="20290"/>
              <a:alphaOff val="0"/>
            </a:schemeClr>
          </a:solidFill>
          <a:prstDash val="solid"/>
        </a:ln>
        <a:effectLst/>
      </dsp:spPr>
      <dsp:style>
        <a:lnRef idx="2">
          <a:scrgbClr r="0" g="0" b="0"/>
        </a:lnRef>
        <a:fillRef idx="1">
          <a:scrgbClr r="0" g="0" b="0"/>
        </a:fillRef>
        <a:effectRef idx="0">
          <a:scrgbClr r="0" g="0" b="0"/>
        </a:effectRef>
        <a:fontRef idx="minor"/>
      </dsp:style>
    </dsp:sp>
    <dsp:sp modelId="{4994B846-ACBA-DD48-A81C-F5D0700AE125}">
      <dsp:nvSpPr>
        <dsp:cNvPr id="0" name=""/>
        <dsp:cNvSpPr/>
      </dsp:nvSpPr>
      <dsp:spPr>
        <a:xfrm>
          <a:off x="4288612" y="4226666"/>
          <a:ext cx="1248727" cy="1071963"/>
        </a:xfrm>
        <a:prstGeom prst="hexagon">
          <a:avLst>
            <a:gd name="adj" fmla="val 25000"/>
            <a:gd name="vf" fmla="val 115470"/>
          </a:avLst>
        </a:prstGeom>
        <a:blipFill rotWithShape="1">
          <a:blip xmlns:r="http://schemas.openxmlformats.org/officeDocument/2006/relationships" r:embed="rId11" cstate="print">
            <a:extLst>
              <a:ext uri="{28A0092B-C50C-407E-A947-70E740481C1C}">
                <a14:useLocalDpi xmlns:a14="http://schemas.microsoft.com/office/drawing/2010/main" val="0"/>
              </a:ext>
            </a:extLst>
          </a:blip>
          <a:srcRect/>
          <a:stretch>
            <a:fillRect l="-28000" r="-28000"/>
          </a:stretch>
        </a:blipFill>
        <a:ln w="25400" cap="flat" cmpd="sng" algn="ctr">
          <a:solidFill>
            <a:schemeClr val="accent3">
              <a:hueOff val="-2227680"/>
              <a:satOff val="-41955"/>
              <a:lumOff val="21212"/>
              <a:alphaOff val="0"/>
            </a:schemeClr>
          </a:solidFill>
          <a:prstDash val="solid"/>
        </a:ln>
        <a:effectLst/>
      </dsp:spPr>
      <dsp:style>
        <a:lnRef idx="2">
          <a:scrgbClr r="0" g="0" b="0"/>
        </a:lnRef>
        <a:fillRef idx="1">
          <a:scrgbClr r="0" g="0" b="0"/>
        </a:fillRef>
        <a:effectRef idx="0">
          <a:scrgbClr r="0" g="0" b="0"/>
        </a:effectRef>
        <a:fontRef idx="minor"/>
      </dsp:style>
    </dsp:sp>
    <dsp:sp modelId="{01C1CD48-78ED-1D4F-9906-1F023DBF7560}">
      <dsp:nvSpPr>
        <dsp:cNvPr id="0" name=""/>
        <dsp:cNvSpPr/>
      </dsp:nvSpPr>
      <dsp:spPr>
        <a:xfrm>
          <a:off x="5147386" y="5154236"/>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2237365"/>
              <a:satOff val="-42138"/>
              <a:lumOff val="21304"/>
              <a:alphaOff val="0"/>
            </a:schemeClr>
          </a:solidFill>
          <a:prstDash val="solid"/>
        </a:ln>
        <a:effectLst/>
      </dsp:spPr>
      <dsp:style>
        <a:lnRef idx="2">
          <a:scrgbClr r="0" g="0" b="0"/>
        </a:lnRef>
        <a:fillRef idx="1">
          <a:scrgbClr r="0" g="0" b="0"/>
        </a:fillRef>
        <a:effectRef idx="0">
          <a:scrgbClr r="0" g="0" b="0"/>
        </a:effectRef>
        <a:fontRef idx="minor"/>
      </dsp:style>
    </dsp:sp>
    <dsp:sp modelId="{D245BA8A-5447-BF4B-B694-67B7667E08BB}">
      <dsp:nvSpPr>
        <dsp:cNvPr id="0" name=""/>
        <dsp:cNvSpPr/>
      </dsp:nvSpPr>
      <dsp:spPr>
        <a:xfrm>
          <a:off x="6440805" y="4239222"/>
          <a:ext cx="1248727" cy="1071963"/>
        </a:xfrm>
        <a:prstGeom prst="hexagon">
          <a:avLst>
            <a:gd name="adj" fmla="val 25000"/>
            <a:gd name="vf" fmla="val 115470"/>
          </a:avLst>
        </a:prstGeom>
        <a:solidFill>
          <a:schemeClr val="accent3">
            <a:hueOff val="-2450448"/>
            <a:satOff val="-46151"/>
            <a:lumOff val="23333"/>
            <a:alphaOff val="0"/>
          </a:schemeClr>
        </a:solidFill>
        <a:ln w="25400" cap="flat" cmpd="sng" algn="ctr">
          <a:solidFill>
            <a:schemeClr val="accent3">
              <a:hueOff val="-2450448"/>
              <a:satOff val="-46151"/>
              <a:lumOff val="2333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a:lnSpc>
              <a:spcPct val="90000"/>
            </a:lnSpc>
            <a:spcBef>
              <a:spcPct val="0"/>
            </a:spcBef>
            <a:spcAft>
              <a:spcPct val="35000"/>
            </a:spcAft>
          </a:pPr>
          <a:r>
            <a:rPr lang="en-GB" sz="1000" kern="1200" dirty="0"/>
            <a:t>Oil and Gas</a:t>
          </a:r>
        </a:p>
      </dsp:txBody>
      <dsp:txXfrm>
        <a:off x="6634196" y="4405237"/>
        <a:ext cx="861945" cy="739933"/>
      </dsp:txXfrm>
    </dsp:sp>
    <dsp:sp modelId="{3417D0EB-97C7-D04D-93C9-20286412BEDC}">
      <dsp:nvSpPr>
        <dsp:cNvPr id="0" name=""/>
        <dsp:cNvSpPr/>
      </dsp:nvSpPr>
      <dsp:spPr>
        <a:xfrm>
          <a:off x="7530922" y="4709546"/>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2343907"/>
              <a:satOff val="-44144"/>
              <a:lumOff val="22319"/>
              <a:alphaOff val="0"/>
            </a:schemeClr>
          </a:solidFill>
          <a:prstDash val="solid"/>
        </a:ln>
        <a:effectLst/>
      </dsp:spPr>
      <dsp:style>
        <a:lnRef idx="2">
          <a:scrgbClr r="0" g="0" b="0"/>
        </a:lnRef>
        <a:fillRef idx="1">
          <a:scrgbClr r="0" g="0" b="0"/>
        </a:fillRef>
        <a:effectRef idx="0">
          <a:scrgbClr r="0" g="0" b="0"/>
        </a:effectRef>
        <a:fontRef idx="minor"/>
      </dsp:style>
    </dsp:sp>
    <dsp:sp modelId="{4FE7DE6B-000F-2A44-BD89-B222E6DB7397}">
      <dsp:nvSpPr>
        <dsp:cNvPr id="0" name=""/>
        <dsp:cNvSpPr/>
      </dsp:nvSpPr>
      <dsp:spPr>
        <a:xfrm>
          <a:off x="7514272" y="3652231"/>
          <a:ext cx="1248727" cy="1071963"/>
        </a:xfrm>
        <a:prstGeom prst="hexagon">
          <a:avLst>
            <a:gd name="adj" fmla="val 25000"/>
            <a:gd name="vf" fmla="val 115470"/>
          </a:avLst>
        </a:prstGeom>
        <a:blipFill rotWithShape="1">
          <a:blip xmlns:r="http://schemas.openxmlformats.org/officeDocument/2006/relationships" r:embed="rId12" cstate="email">
            <a:extLst>
              <a:ext uri="{28A0092B-C50C-407E-A947-70E740481C1C}">
                <a14:useLocalDpi xmlns:a14="http://schemas.microsoft.com/office/drawing/2010/main"/>
              </a:ext>
            </a:extLst>
          </a:blip>
          <a:srcRect/>
          <a:stretch>
            <a:fillRect l="-20000" r="-20000"/>
          </a:stretch>
        </a:blipFill>
        <a:ln w="25400" cap="flat" cmpd="sng" algn="ctr">
          <a:solidFill>
            <a:schemeClr val="accent3">
              <a:hueOff val="-2450448"/>
              <a:satOff val="-46151"/>
              <a:lumOff val="23333"/>
              <a:alphaOff val="0"/>
            </a:schemeClr>
          </a:solidFill>
          <a:prstDash val="solid"/>
        </a:ln>
        <a:effectLst/>
      </dsp:spPr>
      <dsp:style>
        <a:lnRef idx="2">
          <a:scrgbClr r="0" g="0" b="0"/>
        </a:lnRef>
        <a:fillRef idx="1">
          <a:scrgbClr r="0" g="0" b="0"/>
        </a:fillRef>
        <a:effectRef idx="0">
          <a:scrgbClr r="0" g="0" b="0"/>
        </a:effectRef>
        <a:fontRef idx="minor"/>
      </dsp:style>
    </dsp:sp>
    <dsp:sp modelId="{39AE711B-B7BD-5148-A3CA-A5A93D1323C2}">
      <dsp:nvSpPr>
        <dsp:cNvPr id="0" name=""/>
        <dsp:cNvSpPr/>
      </dsp:nvSpPr>
      <dsp:spPr>
        <a:xfrm>
          <a:off x="7762265" y="4591311"/>
          <a:ext cx="145465" cy="125559"/>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2450448"/>
              <a:satOff val="-46151"/>
              <a:lumOff val="2333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5381B-AD94-493F-B93A-384C1331B4F9}">
      <dsp:nvSpPr>
        <dsp:cNvPr id="0" name=""/>
        <dsp:cNvSpPr/>
      </dsp:nvSpPr>
      <dsp:spPr>
        <a:xfrm>
          <a:off x="489026" y="184226"/>
          <a:ext cx="1231747" cy="1231747"/>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D176AED-10B4-4EB6-A83E-D864DE3A9991}">
      <dsp:nvSpPr>
        <dsp:cNvPr id="0" name=""/>
        <dsp:cNvSpPr/>
      </dsp:nvSpPr>
      <dsp:spPr>
        <a:xfrm>
          <a:off x="489026" y="184226"/>
          <a:ext cx="1231747" cy="1231747"/>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357FA83-4ABF-4583-8F8D-A1EAD1641238}">
      <dsp:nvSpPr>
        <dsp:cNvPr id="0" name=""/>
        <dsp:cNvSpPr/>
      </dsp:nvSpPr>
      <dsp:spPr>
        <a:xfrm>
          <a:off x="489026" y="184226"/>
          <a:ext cx="1231747" cy="1231747"/>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ADA2621-B8C4-4FD9-B3A7-11934954D08B}">
      <dsp:nvSpPr>
        <dsp:cNvPr id="0" name=""/>
        <dsp:cNvSpPr/>
      </dsp:nvSpPr>
      <dsp:spPr>
        <a:xfrm>
          <a:off x="489026" y="184226"/>
          <a:ext cx="1231747" cy="1231747"/>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E7D8F8E-6F43-4E18-A817-BEBD9D515DB4}">
      <dsp:nvSpPr>
        <dsp:cNvPr id="0" name=""/>
        <dsp:cNvSpPr/>
      </dsp:nvSpPr>
      <dsp:spPr>
        <a:xfrm>
          <a:off x="609597" y="533425"/>
          <a:ext cx="990604" cy="533349"/>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PH" sz="1200" b="1" kern="1200" dirty="0"/>
            <a:t>System Audit</a:t>
          </a:r>
        </a:p>
      </dsp:txBody>
      <dsp:txXfrm>
        <a:off x="754668" y="611532"/>
        <a:ext cx="700462" cy="377135"/>
      </dsp:txXfrm>
    </dsp:sp>
    <dsp:sp modelId="{0B96F03E-50C4-4A6C-9301-B81151CC58D5}">
      <dsp:nvSpPr>
        <dsp:cNvPr id="0" name=""/>
        <dsp:cNvSpPr/>
      </dsp:nvSpPr>
      <dsp:spPr>
        <a:xfrm>
          <a:off x="906633" y="234"/>
          <a:ext cx="396533" cy="396533"/>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PH" sz="2000" kern="1200" dirty="0"/>
            <a:t>M</a:t>
          </a:r>
        </a:p>
      </dsp:txBody>
      <dsp:txXfrm>
        <a:off x="964704" y="58305"/>
        <a:ext cx="280391" cy="280391"/>
      </dsp:txXfrm>
    </dsp:sp>
    <dsp:sp modelId="{2E948C6F-A936-4107-A8EB-65BD5BD550FC}">
      <dsp:nvSpPr>
        <dsp:cNvPr id="0" name=""/>
        <dsp:cNvSpPr/>
      </dsp:nvSpPr>
      <dsp:spPr>
        <a:xfrm>
          <a:off x="1508231" y="601833"/>
          <a:ext cx="396533" cy="396533"/>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PH" sz="2000" kern="1200" dirty="0"/>
            <a:t>P</a:t>
          </a:r>
        </a:p>
      </dsp:txBody>
      <dsp:txXfrm>
        <a:off x="1566302" y="659904"/>
        <a:ext cx="280391" cy="280391"/>
      </dsp:txXfrm>
    </dsp:sp>
    <dsp:sp modelId="{E1B7109A-4223-4FD1-8E8C-E550A3710A1C}">
      <dsp:nvSpPr>
        <dsp:cNvPr id="0" name=""/>
        <dsp:cNvSpPr/>
      </dsp:nvSpPr>
      <dsp:spPr>
        <a:xfrm>
          <a:off x="906633" y="1203431"/>
          <a:ext cx="396533" cy="396533"/>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PH" sz="2000" kern="1200" dirty="0"/>
            <a:t>F</a:t>
          </a:r>
        </a:p>
      </dsp:txBody>
      <dsp:txXfrm>
        <a:off x="964704" y="1261502"/>
        <a:ext cx="280391" cy="280391"/>
      </dsp:txXfrm>
    </dsp:sp>
    <dsp:sp modelId="{8405C803-FF5D-497E-BEF2-65E233AE9A34}">
      <dsp:nvSpPr>
        <dsp:cNvPr id="0" name=""/>
        <dsp:cNvSpPr/>
      </dsp:nvSpPr>
      <dsp:spPr>
        <a:xfrm>
          <a:off x="305034" y="601833"/>
          <a:ext cx="396533" cy="396533"/>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PH" sz="2000" kern="1200" dirty="0"/>
            <a:t>E</a:t>
          </a:r>
        </a:p>
      </dsp:txBody>
      <dsp:txXfrm>
        <a:off x="363105" y="659904"/>
        <a:ext cx="280391" cy="2803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2DEFD-43A0-0043-99D1-DE3D95B510BB}">
      <dsp:nvSpPr>
        <dsp:cNvPr id="0" name=""/>
        <dsp:cNvSpPr/>
      </dsp:nvSpPr>
      <dsp:spPr>
        <a:xfrm>
          <a:off x="1023563" y="-30551"/>
          <a:ext cx="4556872" cy="4556872"/>
        </a:xfrm>
        <a:prstGeom prst="circularArrow">
          <a:avLst>
            <a:gd name="adj1" fmla="val 5544"/>
            <a:gd name="adj2" fmla="val 330680"/>
            <a:gd name="adj3" fmla="val 14522036"/>
            <a:gd name="adj4" fmla="val 16946653"/>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97150-DE37-774A-882A-BC74BCDF958E}">
      <dsp:nvSpPr>
        <dsp:cNvPr id="0" name=""/>
        <dsp:cNvSpPr/>
      </dsp:nvSpPr>
      <dsp:spPr>
        <a:xfrm>
          <a:off x="2595810" y="1229"/>
          <a:ext cx="1412378" cy="70618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Commissionability Study</a:t>
          </a:r>
        </a:p>
      </dsp:txBody>
      <dsp:txXfrm>
        <a:off x="2630283" y="35702"/>
        <a:ext cx="1343432" cy="637243"/>
      </dsp:txXfrm>
    </dsp:sp>
    <dsp:sp modelId="{0B4D7550-D5CA-AD42-996A-7153CC1615D0}">
      <dsp:nvSpPr>
        <dsp:cNvPr id="0" name=""/>
        <dsp:cNvSpPr/>
      </dsp:nvSpPr>
      <dsp:spPr>
        <a:xfrm>
          <a:off x="4115088" y="732875"/>
          <a:ext cx="1412378" cy="706189"/>
        </a:xfrm>
        <a:prstGeom prst="roundRect">
          <a:avLst/>
        </a:prstGeom>
        <a:solidFill>
          <a:schemeClr val="accent3">
            <a:hueOff val="-408408"/>
            <a:satOff val="-7692"/>
            <a:lumOff val="3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Commissioning Plan</a:t>
          </a:r>
        </a:p>
      </dsp:txBody>
      <dsp:txXfrm>
        <a:off x="4149561" y="767348"/>
        <a:ext cx="1343432" cy="637243"/>
      </dsp:txXfrm>
    </dsp:sp>
    <dsp:sp modelId="{A5F84268-046D-C24E-ADED-79AB0E1D1A8A}">
      <dsp:nvSpPr>
        <dsp:cNvPr id="0" name=""/>
        <dsp:cNvSpPr/>
      </dsp:nvSpPr>
      <dsp:spPr>
        <a:xfrm>
          <a:off x="4490318" y="2376868"/>
          <a:ext cx="1412378" cy="706189"/>
        </a:xfrm>
        <a:prstGeom prst="roundRect">
          <a:avLst/>
        </a:prstGeom>
        <a:solidFill>
          <a:schemeClr val="accent3">
            <a:hueOff val="-816816"/>
            <a:satOff val="-15384"/>
            <a:lumOff val="7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Documentation Process</a:t>
          </a:r>
        </a:p>
      </dsp:txBody>
      <dsp:txXfrm>
        <a:off x="4524791" y="2411341"/>
        <a:ext cx="1343432" cy="637243"/>
      </dsp:txXfrm>
    </dsp:sp>
    <dsp:sp modelId="{B8024E02-281C-5449-A5ED-3613E8D56067}">
      <dsp:nvSpPr>
        <dsp:cNvPr id="0" name=""/>
        <dsp:cNvSpPr/>
      </dsp:nvSpPr>
      <dsp:spPr>
        <a:xfrm>
          <a:off x="3438946" y="3695247"/>
          <a:ext cx="1412378" cy="706189"/>
        </a:xfrm>
        <a:prstGeom prst="roundRect">
          <a:avLst/>
        </a:prstGeom>
        <a:solidFill>
          <a:schemeClr val="accent3">
            <a:hueOff val="-1225224"/>
            <a:satOff val="-23076"/>
            <a:lumOff val="11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Construction Testing</a:t>
          </a:r>
        </a:p>
      </dsp:txBody>
      <dsp:txXfrm>
        <a:off x="3473419" y="3729720"/>
        <a:ext cx="1343432" cy="637243"/>
      </dsp:txXfrm>
    </dsp:sp>
    <dsp:sp modelId="{A1732088-DFBC-8F43-9C1A-18650C95F652}">
      <dsp:nvSpPr>
        <dsp:cNvPr id="0" name=""/>
        <dsp:cNvSpPr/>
      </dsp:nvSpPr>
      <dsp:spPr>
        <a:xfrm>
          <a:off x="1752675" y="3695247"/>
          <a:ext cx="1412378" cy="706189"/>
        </a:xfrm>
        <a:prstGeom prst="roundRect">
          <a:avLst/>
        </a:prstGeom>
        <a:solidFill>
          <a:schemeClr val="accent3">
            <a:hueOff val="-1633632"/>
            <a:satOff val="-30767"/>
            <a:lumOff val="155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Pre Functional Testing</a:t>
          </a:r>
        </a:p>
      </dsp:txBody>
      <dsp:txXfrm>
        <a:off x="1787148" y="3729720"/>
        <a:ext cx="1343432" cy="637243"/>
      </dsp:txXfrm>
    </dsp:sp>
    <dsp:sp modelId="{9CF4FFCE-0E04-3A47-AE33-08E78ED47AD2}">
      <dsp:nvSpPr>
        <dsp:cNvPr id="0" name=""/>
        <dsp:cNvSpPr/>
      </dsp:nvSpPr>
      <dsp:spPr>
        <a:xfrm>
          <a:off x="701302" y="2376868"/>
          <a:ext cx="1412378" cy="706189"/>
        </a:xfrm>
        <a:prstGeom prst="roundRect">
          <a:avLst/>
        </a:prstGeom>
        <a:solidFill>
          <a:schemeClr val="accent3">
            <a:hueOff val="-2042040"/>
            <a:satOff val="-38459"/>
            <a:lumOff val="194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Functional Performance Testing</a:t>
          </a:r>
        </a:p>
      </dsp:txBody>
      <dsp:txXfrm>
        <a:off x="735775" y="2411341"/>
        <a:ext cx="1343432" cy="637243"/>
      </dsp:txXfrm>
    </dsp:sp>
    <dsp:sp modelId="{F15C21B4-4356-0348-AFF8-CE20ECF4F29A}">
      <dsp:nvSpPr>
        <dsp:cNvPr id="0" name=""/>
        <dsp:cNvSpPr/>
      </dsp:nvSpPr>
      <dsp:spPr>
        <a:xfrm>
          <a:off x="1076532" y="732875"/>
          <a:ext cx="1412378" cy="706189"/>
        </a:xfrm>
        <a:prstGeom prst="roundRect">
          <a:avLst/>
        </a:prstGeom>
        <a:solidFill>
          <a:schemeClr val="accent3">
            <a:hueOff val="-2450448"/>
            <a:satOff val="-46151"/>
            <a:lumOff val="2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kern="1200" dirty="0"/>
            <a:t>Acceptance Testing</a:t>
          </a:r>
        </a:p>
      </dsp:txBody>
      <dsp:txXfrm>
        <a:off x="1111005" y="767348"/>
        <a:ext cx="1343432" cy="6372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9A3D2-9AB4-47CF-8A5A-3032D255C6FC}">
      <dsp:nvSpPr>
        <dsp:cNvPr id="0" name=""/>
        <dsp:cNvSpPr/>
      </dsp:nvSpPr>
      <dsp:spPr>
        <a:xfrm>
          <a:off x="1528992" y="595141"/>
          <a:ext cx="3978230" cy="3978230"/>
        </a:xfrm>
        <a:prstGeom prst="blockArc">
          <a:avLst>
            <a:gd name="adj1" fmla="val 12180227"/>
            <a:gd name="adj2" fmla="val 16203696"/>
            <a:gd name="adj3" fmla="val 4634"/>
          </a:avLst>
        </a:prstGeom>
        <a:solidFill>
          <a:schemeClr val="accent3">
            <a:hueOff val="-2450448"/>
            <a:satOff val="-46151"/>
            <a:lumOff val="233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DC2FD8-0660-034C-86ED-927502ED2A71}">
      <dsp:nvSpPr>
        <dsp:cNvPr id="0" name=""/>
        <dsp:cNvSpPr/>
      </dsp:nvSpPr>
      <dsp:spPr>
        <a:xfrm>
          <a:off x="1588204" y="436869"/>
          <a:ext cx="3978230" cy="3978230"/>
        </a:xfrm>
        <a:prstGeom prst="blockArc">
          <a:avLst>
            <a:gd name="adj1" fmla="val 8094147"/>
            <a:gd name="adj2" fmla="val 11881150"/>
            <a:gd name="adj3" fmla="val 4634"/>
          </a:avLst>
        </a:prstGeom>
        <a:solidFill>
          <a:schemeClr val="accent3">
            <a:hueOff val="-1837836"/>
            <a:satOff val="-34613"/>
            <a:lumOff val="175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EAEB3C-DA9B-7C43-8214-77F1CC3A4D78}">
      <dsp:nvSpPr>
        <dsp:cNvPr id="0" name=""/>
        <dsp:cNvSpPr/>
      </dsp:nvSpPr>
      <dsp:spPr>
        <a:xfrm>
          <a:off x="1539997" y="390453"/>
          <a:ext cx="3978230" cy="3978230"/>
        </a:xfrm>
        <a:prstGeom prst="blockArc">
          <a:avLst>
            <a:gd name="adj1" fmla="val 3101369"/>
            <a:gd name="adj2" fmla="val 7975740"/>
            <a:gd name="adj3" fmla="val 4634"/>
          </a:avLst>
        </a:prstGeom>
        <a:solidFill>
          <a:schemeClr val="accent3">
            <a:hueOff val="-1225224"/>
            <a:satOff val="-23076"/>
            <a:lumOff val="116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AA8ECA-B3C3-F541-855F-C3F91905D22F}">
      <dsp:nvSpPr>
        <dsp:cNvPr id="0" name=""/>
        <dsp:cNvSpPr/>
      </dsp:nvSpPr>
      <dsp:spPr>
        <a:xfrm>
          <a:off x="1418321" y="495024"/>
          <a:ext cx="3978230" cy="3978230"/>
        </a:xfrm>
        <a:prstGeom prst="blockArc">
          <a:avLst>
            <a:gd name="adj1" fmla="val 19964609"/>
            <a:gd name="adj2" fmla="val 2817431"/>
            <a:gd name="adj3" fmla="val 4634"/>
          </a:avLst>
        </a:prstGeom>
        <a:solidFill>
          <a:schemeClr val="accent3">
            <a:hueOff val="-612612"/>
            <a:satOff val="-11538"/>
            <a:lumOff val="58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0DD58D-F469-1B4D-9D8F-8FA0A467603A}">
      <dsp:nvSpPr>
        <dsp:cNvPr id="0" name=""/>
        <dsp:cNvSpPr/>
      </dsp:nvSpPr>
      <dsp:spPr>
        <a:xfrm>
          <a:off x="1473178" y="594279"/>
          <a:ext cx="3978230" cy="3978230"/>
        </a:xfrm>
        <a:prstGeom prst="blockArc">
          <a:avLst>
            <a:gd name="adj1" fmla="val 16302461"/>
            <a:gd name="adj2" fmla="val 19763934"/>
            <a:gd name="adj3" fmla="val 463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2F2B3E-B1EF-7E4C-B304-ACC888FF7D1E}">
      <dsp:nvSpPr>
        <dsp:cNvPr id="0" name=""/>
        <dsp:cNvSpPr/>
      </dsp:nvSpPr>
      <dsp:spPr>
        <a:xfrm>
          <a:off x="2605770" y="1669831"/>
          <a:ext cx="1828852" cy="182885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HVAC TAB</a:t>
          </a:r>
        </a:p>
      </dsp:txBody>
      <dsp:txXfrm>
        <a:off x="2873599" y="1937660"/>
        <a:ext cx="1293194" cy="1293194"/>
      </dsp:txXfrm>
    </dsp:sp>
    <dsp:sp modelId="{F1936241-34D0-1443-B1AD-FAED8FACE224}">
      <dsp:nvSpPr>
        <dsp:cNvPr id="0" name=""/>
        <dsp:cNvSpPr/>
      </dsp:nvSpPr>
      <dsp:spPr>
        <a:xfrm>
          <a:off x="2880098" y="1131"/>
          <a:ext cx="1280196" cy="128019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t>Air Handling System</a:t>
          </a:r>
        </a:p>
      </dsp:txBody>
      <dsp:txXfrm>
        <a:off x="3067578" y="188611"/>
        <a:ext cx="905236" cy="905236"/>
      </dsp:txXfrm>
    </dsp:sp>
    <dsp:sp modelId="{996F7212-F9D4-E747-AF67-9FE66346424A}">
      <dsp:nvSpPr>
        <dsp:cNvPr id="0" name=""/>
        <dsp:cNvSpPr/>
      </dsp:nvSpPr>
      <dsp:spPr>
        <a:xfrm>
          <a:off x="4494622" y="954182"/>
          <a:ext cx="1280196" cy="1280196"/>
        </a:xfrm>
        <a:prstGeom prst="ellipse">
          <a:avLst/>
        </a:prstGeom>
        <a:solidFill>
          <a:schemeClr val="accent3">
            <a:hueOff val="-612612"/>
            <a:satOff val="-11538"/>
            <a:lumOff val="58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t>Hydronic System</a:t>
          </a:r>
        </a:p>
      </dsp:txBody>
      <dsp:txXfrm>
        <a:off x="4682102" y="1141662"/>
        <a:ext cx="905236" cy="905236"/>
      </dsp:txXfrm>
    </dsp:sp>
    <dsp:sp modelId="{D81CCB62-7759-6A45-A8C8-C4FA084C3EBA}">
      <dsp:nvSpPr>
        <dsp:cNvPr id="0" name=""/>
        <dsp:cNvSpPr/>
      </dsp:nvSpPr>
      <dsp:spPr>
        <a:xfrm>
          <a:off x="4093542" y="3264091"/>
          <a:ext cx="1280196" cy="1280196"/>
        </a:xfrm>
        <a:prstGeom prst="ellipse">
          <a:avLst/>
        </a:prstGeom>
        <a:solidFill>
          <a:schemeClr val="accent3">
            <a:hueOff val="-1225224"/>
            <a:satOff val="-23076"/>
            <a:lumOff val="11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t>Chiller System</a:t>
          </a:r>
        </a:p>
      </dsp:txBody>
      <dsp:txXfrm>
        <a:off x="4281022" y="3451571"/>
        <a:ext cx="905236" cy="905236"/>
      </dsp:txXfrm>
    </dsp:sp>
    <dsp:sp modelId="{ECA0F77E-0488-8649-B70F-2D899FA14F2F}">
      <dsp:nvSpPr>
        <dsp:cNvPr id="0" name=""/>
        <dsp:cNvSpPr/>
      </dsp:nvSpPr>
      <dsp:spPr>
        <a:xfrm>
          <a:off x="1565634" y="3162151"/>
          <a:ext cx="1280196" cy="1280196"/>
        </a:xfrm>
        <a:prstGeom prst="ellipse">
          <a:avLst/>
        </a:prstGeom>
        <a:solidFill>
          <a:schemeClr val="accent3">
            <a:hueOff val="-1837836"/>
            <a:satOff val="-34613"/>
            <a:lumOff val="17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t>Pumping System</a:t>
          </a:r>
        </a:p>
      </dsp:txBody>
      <dsp:txXfrm>
        <a:off x="1753114" y="3349631"/>
        <a:ext cx="905236" cy="905236"/>
      </dsp:txXfrm>
    </dsp:sp>
    <dsp:sp modelId="{B7F52C88-5E11-4340-80B5-9EE44EE3F898}">
      <dsp:nvSpPr>
        <dsp:cNvPr id="0" name=""/>
        <dsp:cNvSpPr/>
      </dsp:nvSpPr>
      <dsp:spPr>
        <a:xfrm>
          <a:off x="1089492" y="1184838"/>
          <a:ext cx="1280196" cy="1280196"/>
        </a:xfrm>
        <a:prstGeom prst="ellipse">
          <a:avLst/>
        </a:prstGeom>
        <a:solidFill>
          <a:schemeClr val="accent3">
            <a:hueOff val="-2450448"/>
            <a:satOff val="-46151"/>
            <a:lumOff val="2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a:t>Cooling Tower System</a:t>
          </a:r>
        </a:p>
      </dsp:txBody>
      <dsp:txXfrm>
        <a:off x="1276972" y="1372318"/>
        <a:ext cx="905236" cy="905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9A3D2-9AB4-47CF-8A5A-3032D255C6FC}">
      <dsp:nvSpPr>
        <dsp:cNvPr id="0" name=""/>
        <dsp:cNvSpPr/>
      </dsp:nvSpPr>
      <dsp:spPr>
        <a:xfrm>
          <a:off x="1528992" y="595141"/>
          <a:ext cx="3978230" cy="3978230"/>
        </a:xfrm>
        <a:prstGeom prst="blockArc">
          <a:avLst>
            <a:gd name="adj1" fmla="val 12180227"/>
            <a:gd name="adj2" fmla="val 16203696"/>
            <a:gd name="adj3" fmla="val 4634"/>
          </a:avLst>
        </a:prstGeom>
        <a:solidFill>
          <a:schemeClr val="accent3">
            <a:hueOff val="-2450448"/>
            <a:satOff val="-46151"/>
            <a:lumOff val="233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DC2FD8-0660-034C-86ED-927502ED2A71}">
      <dsp:nvSpPr>
        <dsp:cNvPr id="0" name=""/>
        <dsp:cNvSpPr/>
      </dsp:nvSpPr>
      <dsp:spPr>
        <a:xfrm>
          <a:off x="1588204" y="436869"/>
          <a:ext cx="3978230" cy="3978230"/>
        </a:xfrm>
        <a:prstGeom prst="blockArc">
          <a:avLst>
            <a:gd name="adj1" fmla="val 8094147"/>
            <a:gd name="adj2" fmla="val 11881150"/>
            <a:gd name="adj3" fmla="val 4634"/>
          </a:avLst>
        </a:prstGeom>
        <a:solidFill>
          <a:schemeClr val="accent3">
            <a:hueOff val="-1837836"/>
            <a:satOff val="-34613"/>
            <a:lumOff val="1750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EAEB3C-DA9B-7C43-8214-77F1CC3A4D78}">
      <dsp:nvSpPr>
        <dsp:cNvPr id="0" name=""/>
        <dsp:cNvSpPr/>
      </dsp:nvSpPr>
      <dsp:spPr>
        <a:xfrm>
          <a:off x="1539997" y="390453"/>
          <a:ext cx="3978230" cy="3978230"/>
        </a:xfrm>
        <a:prstGeom prst="blockArc">
          <a:avLst>
            <a:gd name="adj1" fmla="val 3101369"/>
            <a:gd name="adj2" fmla="val 7975740"/>
            <a:gd name="adj3" fmla="val 4634"/>
          </a:avLst>
        </a:prstGeom>
        <a:solidFill>
          <a:schemeClr val="accent3">
            <a:hueOff val="-1225224"/>
            <a:satOff val="-23076"/>
            <a:lumOff val="116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AA8ECA-B3C3-F541-855F-C3F91905D22F}">
      <dsp:nvSpPr>
        <dsp:cNvPr id="0" name=""/>
        <dsp:cNvSpPr/>
      </dsp:nvSpPr>
      <dsp:spPr>
        <a:xfrm>
          <a:off x="1418321" y="495024"/>
          <a:ext cx="3978230" cy="3978230"/>
        </a:xfrm>
        <a:prstGeom prst="blockArc">
          <a:avLst>
            <a:gd name="adj1" fmla="val 19964609"/>
            <a:gd name="adj2" fmla="val 2817431"/>
            <a:gd name="adj3" fmla="val 4634"/>
          </a:avLst>
        </a:prstGeom>
        <a:solidFill>
          <a:schemeClr val="accent3">
            <a:hueOff val="-612612"/>
            <a:satOff val="-11538"/>
            <a:lumOff val="58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0DD58D-F469-1B4D-9D8F-8FA0A467603A}">
      <dsp:nvSpPr>
        <dsp:cNvPr id="0" name=""/>
        <dsp:cNvSpPr/>
      </dsp:nvSpPr>
      <dsp:spPr>
        <a:xfrm>
          <a:off x="1473178" y="594279"/>
          <a:ext cx="3978230" cy="3978230"/>
        </a:xfrm>
        <a:prstGeom prst="blockArc">
          <a:avLst>
            <a:gd name="adj1" fmla="val 16302461"/>
            <a:gd name="adj2" fmla="val 19763934"/>
            <a:gd name="adj3" fmla="val 463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2F2B3E-B1EF-7E4C-B304-ACC888FF7D1E}">
      <dsp:nvSpPr>
        <dsp:cNvPr id="0" name=""/>
        <dsp:cNvSpPr/>
      </dsp:nvSpPr>
      <dsp:spPr>
        <a:xfrm>
          <a:off x="2605770" y="1669831"/>
          <a:ext cx="1828852" cy="1828852"/>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LEED Commissioning</a:t>
          </a:r>
        </a:p>
      </dsp:txBody>
      <dsp:txXfrm>
        <a:off x="2873599" y="1937660"/>
        <a:ext cx="1293194" cy="1293194"/>
      </dsp:txXfrm>
    </dsp:sp>
    <dsp:sp modelId="{F1936241-34D0-1443-B1AD-FAED8FACE224}">
      <dsp:nvSpPr>
        <dsp:cNvPr id="0" name=""/>
        <dsp:cNvSpPr/>
      </dsp:nvSpPr>
      <dsp:spPr>
        <a:xfrm>
          <a:off x="2880098" y="1131"/>
          <a:ext cx="1280196" cy="128019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Design Phase</a:t>
          </a:r>
        </a:p>
      </dsp:txBody>
      <dsp:txXfrm>
        <a:off x="3067578" y="188611"/>
        <a:ext cx="905236" cy="905236"/>
      </dsp:txXfrm>
    </dsp:sp>
    <dsp:sp modelId="{996F7212-F9D4-E747-AF67-9FE66346424A}">
      <dsp:nvSpPr>
        <dsp:cNvPr id="0" name=""/>
        <dsp:cNvSpPr/>
      </dsp:nvSpPr>
      <dsp:spPr>
        <a:xfrm>
          <a:off x="4494622" y="954182"/>
          <a:ext cx="1280196" cy="1280196"/>
        </a:xfrm>
        <a:prstGeom prst="ellipse">
          <a:avLst/>
        </a:prstGeom>
        <a:solidFill>
          <a:schemeClr val="accent3">
            <a:hueOff val="-612612"/>
            <a:satOff val="-11538"/>
            <a:lumOff val="58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Construction Phase</a:t>
          </a:r>
        </a:p>
      </dsp:txBody>
      <dsp:txXfrm>
        <a:off x="4682102" y="1141662"/>
        <a:ext cx="905236" cy="905236"/>
      </dsp:txXfrm>
    </dsp:sp>
    <dsp:sp modelId="{D81CCB62-7759-6A45-A8C8-C4FA084C3EBA}">
      <dsp:nvSpPr>
        <dsp:cNvPr id="0" name=""/>
        <dsp:cNvSpPr/>
      </dsp:nvSpPr>
      <dsp:spPr>
        <a:xfrm>
          <a:off x="4093542" y="3264091"/>
          <a:ext cx="1280196" cy="1280196"/>
        </a:xfrm>
        <a:prstGeom prst="ellipse">
          <a:avLst/>
        </a:prstGeom>
        <a:solidFill>
          <a:schemeClr val="accent3">
            <a:hueOff val="-1225224"/>
            <a:satOff val="-23076"/>
            <a:lumOff val="11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Acceptance Phase</a:t>
          </a:r>
        </a:p>
      </dsp:txBody>
      <dsp:txXfrm>
        <a:off x="4281022" y="3451571"/>
        <a:ext cx="905236" cy="905236"/>
      </dsp:txXfrm>
    </dsp:sp>
    <dsp:sp modelId="{ECA0F77E-0488-8649-B70F-2D899FA14F2F}">
      <dsp:nvSpPr>
        <dsp:cNvPr id="0" name=""/>
        <dsp:cNvSpPr/>
      </dsp:nvSpPr>
      <dsp:spPr>
        <a:xfrm>
          <a:off x="1565634" y="3162151"/>
          <a:ext cx="1280196" cy="1280196"/>
        </a:xfrm>
        <a:prstGeom prst="ellipse">
          <a:avLst/>
        </a:prstGeom>
        <a:solidFill>
          <a:schemeClr val="accent3">
            <a:hueOff val="-1837836"/>
            <a:satOff val="-34613"/>
            <a:lumOff val="175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Warranty Phase</a:t>
          </a:r>
        </a:p>
      </dsp:txBody>
      <dsp:txXfrm>
        <a:off x="1753114" y="3349631"/>
        <a:ext cx="905236" cy="905236"/>
      </dsp:txXfrm>
    </dsp:sp>
    <dsp:sp modelId="{B7F52C88-5E11-4340-80B5-9EE44EE3F898}">
      <dsp:nvSpPr>
        <dsp:cNvPr id="0" name=""/>
        <dsp:cNvSpPr/>
      </dsp:nvSpPr>
      <dsp:spPr>
        <a:xfrm>
          <a:off x="1089492" y="1184838"/>
          <a:ext cx="1280196" cy="1280196"/>
        </a:xfrm>
        <a:prstGeom prst="ellipse">
          <a:avLst/>
        </a:prstGeom>
        <a:solidFill>
          <a:schemeClr val="accent3">
            <a:hueOff val="-2450448"/>
            <a:satOff val="-46151"/>
            <a:lumOff val="2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Monitoring Based </a:t>
          </a:r>
          <a:r>
            <a:rPr lang="en-GB" sz="1200" kern="1200" dirty="0" err="1"/>
            <a:t>Cx</a:t>
          </a:r>
          <a:endParaRPr lang="en-GB" sz="1200" kern="1200" dirty="0"/>
        </a:p>
      </dsp:txBody>
      <dsp:txXfrm>
        <a:off x="1276972" y="1372318"/>
        <a:ext cx="905236" cy="9052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66998-6F2E-1E47-9D34-F240E9B25049}">
      <dsp:nvSpPr>
        <dsp:cNvPr id="0" name=""/>
        <dsp:cNvSpPr/>
      </dsp:nvSpPr>
      <dsp:spPr>
        <a:xfrm>
          <a:off x="2958516" y="1853616"/>
          <a:ext cx="1321965" cy="1321965"/>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GB" sz="2000" kern="1200" dirty="0"/>
            <a:t>QA/QC</a:t>
          </a:r>
        </a:p>
      </dsp:txBody>
      <dsp:txXfrm>
        <a:off x="3152113" y="2047213"/>
        <a:ext cx="934771" cy="934771"/>
      </dsp:txXfrm>
    </dsp:sp>
    <dsp:sp modelId="{571C2768-3B44-4B48-9A21-336608CCB971}">
      <dsp:nvSpPr>
        <dsp:cNvPr id="0" name=""/>
        <dsp:cNvSpPr/>
      </dsp:nvSpPr>
      <dsp:spPr>
        <a:xfrm rot="16200000">
          <a:off x="3479519" y="1372692"/>
          <a:ext cx="279959" cy="44946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a:off x="3521513" y="1504580"/>
        <a:ext cx="195971" cy="269680"/>
      </dsp:txXfrm>
    </dsp:sp>
    <dsp:sp modelId="{180DEBC4-007D-274D-8836-CE2C1A9B43DD}">
      <dsp:nvSpPr>
        <dsp:cNvPr id="0" name=""/>
        <dsp:cNvSpPr/>
      </dsp:nvSpPr>
      <dsp:spPr>
        <a:xfrm>
          <a:off x="2958516" y="3424"/>
          <a:ext cx="1321965" cy="132196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a:t>Materials</a:t>
          </a:r>
        </a:p>
      </dsp:txBody>
      <dsp:txXfrm>
        <a:off x="3152113" y="197021"/>
        <a:ext cx="934771" cy="934771"/>
      </dsp:txXfrm>
    </dsp:sp>
    <dsp:sp modelId="{8868BCC8-865D-4640-A86A-49F735162EBB}">
      <dsp:nvSpPr>
        <dsp:cNvPr id="0" name=""/>
        <dsp:cNvSpPr/>
      </dsp:nvSpPr>
      <dsp:spPr>
        <a:xfrm>
          <a:off x="4396692" y="2289865"/>
          <a:ext cx="279959" cy="449468"/>
        </a:xfrm>
        <a:prstGeom prst="rightArrow">
          <a:avLst>
            <a:gd name="adj1" fmla="val 60000"/>
            <a:gd name="adj2" fmla="val 50000"/>
          </a:avLst>
        </a:prstGeom>
        <a:solidFill>
          <a:schemeClr val="accent3">
            <a:hueOff val="-816816"/>
            <a:satOff val="-15384"/>
            <a:lumOff val="77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a:off x="4396692" y="2379759"/>
        <a:ext cx="195971" cy="269680"/>
      </dsp:txXfrm>
    </dsp:sp>
    <dsp:sp modelId="{D916A27C-7314-7D44-BD01-A092D2ABE92A}">
      <dsp:nvSpPr>
        <dsp:cNvPr id="0" name=""/>
        <dsp:cNvSpPr/>
      </dsp:nvSpPr>
      <dsp:spPr>
        <a:xfrm>
          <a:off x="4808708" y="1853616"/>
          <a:ext cx="1321965" cy="1321965"/>
        </a:xfrm>
        <a:prstGeom prst="ellipse">
          <a:avLst/>
        </a:prstGeom>
        <a:solidFill>
          <a:schemeClr val="accent3">
            <a:hueOff val="-816816"/>
            <a:satOff val="-15384"/>
            <a:lumOff val="7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a:t>Installation</a:t>
          </a:r>
        </a:p>
      </dsp:txBody>
      <dsp:txXfrm>
        <a:off x="5002305" y="2047213"/>
        <a:ext cx="934771" cy="934771"/>
      </dsp:txXfrm>
    </dsp:sp>
    <dsp:sp modelId="{B94A3415-13EC-564E-8326-A99645262E8F}">
      <dsp:nvSpPr>
        <dsp:cNvPr id="0" name=""/>
        <dsp:cNvSpPr/>
      </dsp:nvSpPr>
      <dsp:spPr>
        <a:xfrm rot="5400000">
          <a:off x="3479519" y="3207037"/>
          <a:ext cx="279959" cy="449468"/>
        </a:xfrm>
        <a:prstGeom prst="rightArrow">
          <a:avLst>
            <a:gd name="adj1" fmla="val 60000"/>
            <a:gd name="adj2" fmla="val 50000"/>
          </a:avLst>
        </a:prstGeom>
        <a:solidFill>
          <a:schemeClr val="accent3">
            <a:hueOff val="-1633632"/>
            <a:satOff val="-30767"/>
            <a:lumOff val="155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a:off x="3521513" y="3254937"/>
        <a:ext cx="195971" cy="269680"/>
      </dsp:txXfrm>
    </dsp:sp>
    <dsp:sp modelId="{E56A348B-26C7-F248-8076-7241424411D9}">
      <dsp:nvSpPr>
        <dsp:cNvPr id="0" name=""/>
        <dsp:cNvSpPr/>
      </dsp:nvSpPr>
      <dsp:spPr>
        <a:xfrm>
          <a:off x="2958516" y="3703808"/>
          <a:ext cx="1321965" cy="1321965"/>
        </a:xfrm>
        <a:prstGeom prst="ellipse">
          <a:avLst/>
        </a:prstGeom>
        <a:solidFill>
          <a:schemeClr val="accent3">
            <a:hueOff val="-1633632"/>
            <a:satOff val="-30767"/>
            <a:lumOff val="155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a:t>Testing</a:t>
          </a:r>
        </a:p>
      </dsp:txBody>
      <dsp:txXfrm>
        <a:off x="3152113" y="3897405"/>
        <a:ext cx="934771" cy="934771"/>
      </dsp:txXfrm>
    </dsp:sp>
    <dsp:sp modelId="{0323BEEF-E569-A440-BC04-89E52907649C}">
      <dsp:nvSpPr>
        <dsp:cNvPr id="0" name=""/>
        <dsp:cNvSpPr/>
      </dsp:nvSpPr>
      <dsp:spPr>
        <a:xfrm rot="10800000">
          <a:off x="2562347" y="2289865"/>
          <a:ext cx="279959" cy="449468"/>
        </a:xfrm>
        <a:prstGeom prst="rightArrow">
          <a:avLst>
            <a:gd name="adj1" fmla="val 60000"/>
            <a:gd name="adj2" fmla="val 50000"/>
          </a:avLst>
        </a:prstGeom>
        <a:solidFill>
          <a:schemeClr val="accent3">
            <a:hueOff val="-2450448"/>
            <a:satOff val="-46151"/>
            <a:lumOff val="2333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GB" sz="2000" kern="1200"/>
        </a:p>
      </dsp:txBody>
      <dsp:txXfrm rot="10800000">
        <a:off x="2646335" y="2379759"/>
        <a:ext cx="195971" cy="269680"/>
      </dsp:txXfrm>
    </dsp:sp>
    <dsp:sp modelId="{D24B4860-A664-C043-9BEE-4557E9C33335}">
      <dsp:nvSpPr>
        <dsp:cNvPr id="0" name=""/>
        <dsp:cNvSpPr/>
      </dsp:nvSpPr>
      <dsp:spPr>
        <a:xfrm>
          <a:off x="1108324" y="1853616"/>
          <a:ext cx="1321965" cy="1321965"/>
        </a:xfrm>
        <a:prstGeom prst="ellipse">
          <a:avLst/>
        </a:prstGeom>
        <a:solidFill>
          <a:schemeClr val="accent3">
            <a:hueOff val="-2450448"/>
            <a:satOff val="-46151"/>
            <a:lumOff val="2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a:t>Documentation</a:t>
          </a:r>
        </a:p>
      </dsp:txBody>
      <dsp:txXfrm>
        <a:off x="1301921" y="2047213"/>
        <a:ext cx="934771" cy="9347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C2FD8-0660-034C-86ED-927502ED2A71}">
      <dsp:nvSpPr>
        <dsp:cNvPr id="0" name=""/>
        <dsp:cNvSpPr/>
      </dsp:nvSpPr>
      <dsp:spPr>
        <a:xfrm>
          <a:off x="1661100" y="556397"/>
          <a:ext cx="3718193" cy="3718193"/>
        </a:xfrm>
        <a:prstGeom prst="blockArc">
          <a:avLst>
            <a:gd name="adj1" fmla="val 10800000"/>
            <a:gd name="adj2" fmla="val 16200000"/>
            <a:gd name="adj3" fmla="val 4641"/>
          </a:avLst>
        </a:prstGeom>
        <a:solidFill>
          <a:schemeClr val="accent3">
            <a:hueOff val="-2450448"/>
            <a:satOff val="-46151"/>
            <a:lumOff val="233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EAEB3C-DA9B-7C43-8214-77F1CC3A4D78}">
      <dsp:nvSpPr>
        <dsp:cNvPr id="0" name=""/>
        <dsp:cNvSpPr/>
      </dsp:nvSpPr>
      <dsp:spPr>
        <a:xfrm>
          <a:off x="1661100" y="556397"/>
          <a:ext cx="3718193" cy="3718193"/>
        </a:xfrm>
        <a:prstGeom prst="blockArc">
          <a:avLst>
            <a:gd name="adj1" fmla="val 5400000"/>
            <a:gd name="adj2" fmla="val 10800000"/>
            <a:gd name="adj3" fmla="val 4641"/>
          </a:avLst>
        </a:prstGeom>
        <a:solidFill>
          <a:schemeClr val="accent3">
            <a:hueOff val="-1633632"/>
            <a:satOff val="-30767"/>
            <a:lumOff val="1555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AA8ECA-B3C3-F541-855F-C3F91905D22F}">
      <dsp:nvSpPr>
        <dsp:cNvPr id="0" name=""/>
        <dsp:cNvSpPr/>
      </dsp:nvSpPr>
      <dsp:spPr>
        <a:xfrm>
          <a:off x="1661100" y="556397"/>
          <a:ext cx="3718193" cy="3718193"/>
        </a:xfrm>
        <a:prstGeom prst="blockArc">
          <a:avLst>
            <a:gd name="adj1" fmla="val 0"/>
            <a:gd name="adj2" fmla="val 5400000"/>
            <a:gd name="adj3" fmla="val 4641"/>
          </a:avLst>
        </a:prstGeom>
        <a:solidFill>
          <a:schemeClr val="accent3">
            <a:hueOff val="-816816"/>
            <a:satOff val="-15384"/>
            <a:lumOff val="77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0DD58D-F469-1B4D-9D8F-8FA0A467603A}">
      <dsp:nvSpPr>
        <dsp:cNvPr id="0" name=""/>
        <dsp:cNvSpPr/>
      </dsp:nvSpPr>
      <dsp:spPr>
        <a:xfrm>
          <a:off x="1661100" y="556397"/>
          <a:ext cx="3718193" cy="3718193"/>
        </a:xfrm>
        <a:prstGeom prst="blockArc">
          <a:avLst>
            <a:gd name="adj1" fmla="val 16200000"/>
            <a:gd name="adj2" fmla="val 0"/>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2F2B3E-B1EF-7E4C-B304-ACC888FF7D1E}">
      <dsp:nvSpPr>
        <dsp:cNvPr id="0" name=""/>
        <dsp:cNvSpPr/>
      </dsp:nvSpPr>
      <dsp:spPr>
        <a:xfrm>
          <a:off x="2664211" y="1547269"/>
          <a:ext cx="1711970" cy="1711970"/>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a:t>BERDE Commissioning</a:t>
          </a:r>
        </a:p>
      </dsp:txBody>
      <dsp:txXfrm>
        <a:off x="2914923" y="1797981"/>
        <a:ext cx="1210546" cy="1210546"/>
      </dsp:txXfrm>
    </dsp:sp>
    <dsp:sp modelId="{F1936241-34D0-1443-B1AD-FAED8FACE224}">
      <dsp:nvSpPr>
        <dsp:cNvPr id="0" name=""/>
        <dsp:cNvSpPr/>
      </dsp:nvSpPr>
      <dsp:spPr>
        <a:xfrm>
          <a:off x="2921007" y="349"/>
          <a:ext cx="1198379" cy="119837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Design Phase</a:t>
          </a:r>
        </a:p>
      </dsp:txBody>
      <dsp:txXfrm>
        <a:off x="3096506" y="175848"/>
        <a:ext cx="847381" cy="847381"/>
      </dsp:txXfrm>
    </dsp:sp>
    <dsp:sp modelId="{996F7212-F9D4-E747-AF67-9FE66346424A}">
      <dsp:nvSpPr>
        <dsp:cNvPr id="0" name=""/>
        <dsp:cNvSpPr/>
      </dsp:nvSpPr>
      <dsp:spPr>
        <a:xfrm>
          <a:off x="4736962" y="1816304"/>
          <a:ext cx="1198379" cy="1198379"/>
        </a:xfrm>
        <a:prstGeom prst="ellipse">
          <a:avLst/>
        </a:prstGeom>
        <a:solidFill>
          <a:schemeClr val="accent3">
            <a:hueOff val="-816816"/>
            <a:satOff val="-15384"/>
            <a:lumOff val="77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Construction Phase</a:t>
          </a:r>
        </a:p>
      </dsp:txBody>
      <dsp:txXfrm>
        <a:off x="4912461" y="1991803"/>
        <a:ext cx="847381" cy="847381"/>
      </dsp:txXfrm>
    </dsp:sp>
    <dsp:sp modelId="{D81CCB62-7759-6A45-A8C8-C4FA084C3EBA}">
      <dsp:nvSpPr>
        <dsp:cNvPr id="0" name=""/>
        <dsp:cNvSpPr/>
      </dsp:nvSpPr>
      <dsp:spPr>
        <a:xfrm>
          <a:off x="2921007" y="3632259"/>
          <a:ext cx="1198379" cy="1198379"/>
        </a:xfrm>
        <a:prstGeom prst="ellipse">
          <a:avLst/>
        </a:prstGeom>
        <a:solidFill>
          <a:schemeClr val="accent3">
            <a:hueOff val="-1633632"/>
            <a:satOff val="-30767"/>
            <a:lumOff val="155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Acceptance Phase</a:t>
          </a:r>
        </a:p>
      </dsp:txBody>
      <dsp:txXfrm>
        <a:off x="3096506" y="3807758"/>
        <a:ext cx="847381" cy="847381"/>
      </dsp:txXfrm>
    </dsp:sp>
    <dsp:sp modelId="{ECA0F77E-0488-8649-B70F-2D899FA14F2F}">
      <dsp:nvSpPr>
        <dsp:cNvPr id="0" name=""/>
        <dsp:cNvSpPr/>
      </dsp:nvSpPr>
      <dsp:spPr>
        <a:xfrm>
          <a:off x="1105052" y="1816304"/>
          <a:ext cx="1198379" cy="1198379"/>
        </a:xfrm>
        <a:prstGeom prst="ellipse">
          <a:avLst/>
        </a:prstGeom>
        <a:solidFill>
          <a:schemeClr val="accent3">
            <a:hueOff val="-2450448"/>
            <a:satOff val="-46151"/>
            <a:lumOff val="2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a:t>Training Requirement</a:t>
          </a:r>
        </a:p>
      </dsp:txBody>
      <dsp:txXfrm>
        <a:off x="1280551" y="1991803"/>
        <a:ext cx="847381" cy="84738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565" cy="494902"/>
          </a:xfrm>
          <a:prstGeom prst="rect">
            <a:avLst/>
          </a:prstGeom>
        </p:spPr>
        <p:txBody>
          <a:bodyPr vert="horz" lIns="91349" tIns="45674" rIns="91349" bIns="4567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14626" y="0"/>
            <a:ext cx="2919565" cy="494902"/>
          </a:xfrm>
          <a:prstGeom prst="rect">
            <a:avLst/>
          </a:prstGeom>
        </p:spPr>
        <p:txBody>
          <a:bodyPr vert="horz" lIns="91349" tIns="45674" rIns="91349" bIns="45674" rtlCol="0"/>
          <a:lstStyle>
            <a:lvl1pPr algn="r" eaLnBrk="1" fontAlgn="auto" hangingPunct="1">
              <a:spcBef>
                <a:spcPts val="0"/>
              </a:spcBef>
              <a:spcAft>
                <a:spcPts val="0"/>
              </a:spcAft>
              <a:defRPr sz="1200">
                <a:latin typeface="+mn-lt"/>
              </a:defRPr>
            </a:lvl1pPr>
          </a:lstStyle>
          <a:p>
            <a:pPr>
              <a:defRPr/>
            </a:pPr>
            <a:fld id="{F0FC7DC7-E029-441C-876E-FC750588753A}" type="datetimeFigureOut">
              <a:rPr lang="en-US"/>
              <a:pPr>
                <a:defRPr/>
              </a:pPr>
              <a:t>3/16/2023</a:t>
            </a:fld>
            <a:endParaRPr lang="en-US"/>
          </a:p>
        </p:txBody>
      </p:sp>
      <p:sp>
        <p:nvSpPr>
          <p:cNvPr id="4" name="Footer Placeholder 3"/>
          <p:cNvSpPr>
            <a:spLocks noGrp="1"/>
          </p:cNvSpPr>
          <p:nvPr>
            <p:ph type="ftr" sz="quarter" idx="2"/>
          </p:nvPr>
        </p:nvSpPr>
        <p:spPr>
          <a:xfrm>
            <a:off x="0" y="9371411"/>
            <a:ext cx="2919565" cy="494902"/>
          </a:xfrm>
          <a:prstGeom prst="rect">
            <a:avLst/>
          </a:prstGeom>
        </p:spPr>
        <p:txBody>
          <a:bodyPr vert="horz" lIns="91349" tIns="45674" rIns="91349" bIns="45674"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14626" y="9371411"/>
            <a:ext cx="2919565" cy="494902"/>
          </a:xfrm>
          <a:prstGeom prst="rect">
            <a:avLst/>
          </a:prstGeom>
        </p:spPr>
        <p:txBody>
          <a:bodyPr vert="horz" lIns="91349" tIns="45674" rIns="91349" bIns="45674" rtlCol="0" anchor="b"/>
          <a:lstStyle>
            <a:lvl1pPr algn="r" eaLnBrk="1" fontAlgn="auto" hangingPunct="1">
              <a:spcBef>
                <a:spcPts val="0"/>
              </a:spcBef>
              <a:spcAft>
                <a:spcPts val="0"/>
              </a:spcAft>
              <a:defRPr sz="1200">
                <a:latin typeface="+mn-lt"/>
              </a:defRPr>
            </a:lvl1pPr>
          </a:lstStyle>
          <a:p>
            <a:pPr>
              <a:defRPr/>
            </a:pPr>
            <a:fld id="{804A8934-B3DA-429C-A766-9B1F25BA0502}" type="slidenum">
              <a:rPr lang="en-US"/>
              <a:pPr>
                <a:defRPr/>
              </a:pPr>
              <a:t>‹#›</a:t>
            </a:fld>
            <a:endParaRPr lang="en-US"/>
          </a:p>
        </p:txBody>
      </p:sp>
    </p:spTree>
    <p:extLst>
      <p:ext uri="{BB962C8B-B14F-4D97-AF65-F5344CB8AC3E}">
        <p14:creationId xmlns:p14="http://schemas.microsoft.com/office/powerpoint/2010/main" val="1757197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7992" cy="493316"/>
          </a:xfrm>
          <a:prstGeom prst="rect">
            <a:avLst/>
          </a:prstGeom>
        </p:spPr>
        <p:txBody>
          <a:bodyPr vert="horz" lIns="90620" tIns="45311" rIns="90620" bIns="45311"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16199" y="1"/>
            <a:ext cx="2917992" cy="493316"/>
          </a:xfrm>
          <a:prstGeom prst="rect">
            <a:avLst/>
          </a:prstGeom>
        </p:spPr>
        <p:txBody>
          <a:bodyPr vert="horz" lIns="90620" tIns="45311" rIns="90620" bIns="45311" rtlCol="0"/>
          <a:lstStyle>
            <a:lvl1pPr algn="r" eaLnBrk="1" fontAlgn="auto" hangingPunct="1">
              <a:spcBef>
                <a:spcPts val="0"/>
              </a:spcBef>
              <a:spcAft>
                <a:spcPts val="0"/>
              </a:spcAft>
              <a:defRPr sz="1200">
                <a:latin typeface="+mn-lt"/>
                <a:cs typeface="+mn-cs"/>
              </a:defRPr>
            </a:lvl1pPr>
          </a:lstStyle>
          <a:p>
            <a:pPr>
              <a:defRPr/>
            </a:pPr>
            <a:fld id="{D6339FA0-8462-49CD-99E4-8F696D8878AD}" type="datetimeFigureOut">
              <a:rPr lang="en-US"/>
              <a:pPr>
                <a:defRPr/>
              </a:pPr>
              <a:t>3/16/2023</a:t>
            </a:fld>
            <a:endParaRPr lang="en-US"/>
          </a:p>
        </p:txBody>
      </p:sp>
      <p:sp>
        <p:nvSpPr>
          <p:cNvPr id="4" name="Slide Image Placeholder 3"/>
          <p:cNvSpPr>
            <a:spLocks noGrp="1" noRot="1" noChangeAspect="1"/>
          </p:cNvSpPr>
          <p:nvPr>
            <p:ph type="sldImg" idx="2"/>
          </p:nvPr>
        </p:nvSpPr>
        <p:spPr>
          <a:xfrm>
            <a:off x="696913" y="739775"/>
            <a:ext cx="5341937" cy="3698875"/>
          </a:xfrm>
          <a:prstGeom prst="rect">
            <a:avLst/>
          </a:prstGeom>
          <a:noFill/>
          <a:ln w="12700">
            <a:solidFill>
              <a:prstClr val="black"/>
            </a:solidFill>
          </a:ln>
        </p:spPr>
        <p:txBody>
          <a:bodyPr vert="horz" lIns="90620" tIns="45311" rIns="90620" bIns="45311" rtlCol="0" anchor="ctr"/>
          <a:lstStyle/>
          <a:p>
            <a:pPr lvl="0"/>
            <a:endParaRPr lang="en-US" noProof="0"/>
          </a:p>
        </p:txBody>
      </p:sp>
      <p:sp>
        <p:nvSpPr>
          <p:cNvPr id="5" name="Notes Placeholder 4"/>
          <p:cNvSpPr>
            <a:spLocks noGrp="1"/>
          </p:cNvSpPr>
          <p:nvPr>
            <p:ph type="body" sz="quarter" idx="3"/>
          </p:nvPr>
        </p:nvSpPr>
        <p:spPr>
          <a:xfrm>
            <a:off x="673262" y="4687292"/>
            <a:ext cx="5389239" cy="4439841"/>
          </a:xfrm>
          <a:prstGeom prst="rect">
            <a:avLst/>
          </a:prstGeom>
        </p:spPr>
        <p:txBody>
          <a:bodyPr vert="horz" lIns="90620" tIns="45311" rIns="90620" bIns="4531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9371412"/>
            <a:ext cx="2917992" cy="493316"/>
          </a:xfrm>
          <a:prstGeom prst="rect">
            <a:avLst/>
          </a:prstGeom>
        </p:spPr>
        <p:txBody>
          <a:bodyPr vert="horz" lIns="90620" tIns="45311" rIns="90620" bIns="45311"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16199" y="9371412"/>
            <a:ext cx="2917992" cy="493316"/>
          </a:xfrm>
          <a:prstGeom prst="rect">
            <a:avLst/>
          </a:prstGeom>
        </p:spPr>
        <p:txBody>
          <a:bodyPr vert="horz" wrap="square" lIns="90620" tIns="45311" rIns="90620" bIns="45311" numCol="1" anchor="b" anchorCtr="0" compatLnSpc="1">
            <a:prstTxWarp prst="textNoShape">
              <a:avLst/>
            </a:prstTxWarp>
          </a:bodyPr>
          <a:lstStyle>
            <a:lvl1pPr algn="r" eaLnBrk="1" fontAlgn="auto" hangingPunct="1">
              <a:spcBef>
                <a:spcPts val="0"/>
              </a:spcBef>
              <a:spcAft>
                <a:spcPts val="0"/>
              </a:spcAft>
              <a:defRPr sz="1200">
                <a:latin typeface="Calibri" panose="020F0502020204030204" pitchFamily="34" charset="0"/>
              </a:defRPr>
            </a:lvl1pPr>
          </a:lstStyle>
          <a:p>
            <a:pPr>
              <a:defRPr/>
            </a:pPr>
            <a:fld id="{32D22BA2-1962-49BF-BBBD-300A5220A2AD}" type="slidenum">
              <a:rPr lang="en-US" altLang="en-US"/>
              <a:pPr>
                <a:defRPr/>
              </a:pPr>
              <a:t>‹#›</a:t>
            </a:fld>
            <a:endParaRPr lang="en-US" altLang="en-US"/>
          </a:p>
        </p:txBody>
      </p:sp>
    </p:spTree>
    <p:extLst>
      <p:ext uri="{BB962C8B-B14F-4D97-AF65-F5344CB8AC3E}">
        <p14:creationId xmlns:p14="http://schemas.microsoft.com/office/powerpoint/2010/main" val="27150751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1</a:t>
            </a:fld>
            <a:endParaRPr lang="en-US" altLang="en-US" dirty="0"/>
          </a:p>
        </p:txBody>
      </p:sp>
    </p:spTree>
    <p:extLst>
      <p:ext uri="{BB962C8B-B14F-4D97-AF65-F5344CB8AC3E}">
        <p14:creationId xmlns:p14="http://schemas.microsoft.com/office/powerpoint/2010/main" val="63223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a:latin typeface="Microsoft Sans Serif" panose="020B0604020202020204" pitchFamily="34" charset="0"/>
              </a:rPr>
              <a:t>Speech Notes - Slide </a:t>
            </a:r>
            <a:r>
              <a:rPr lang="he-IL" b="1">
                <a:latin typeface="Microsoft Sans Serif" panose="020B0604020202020204" pitchFamily="34" charset="0"/>
              </a:rPr>
              <a:t>9</a:t>
            </a:r>
            <a:endParaRPr lang="en-PH" b="1">
              <a:latin typeface="Microsoft Sans Serif" panose="020B0604020202020204" pitchFamily="34" charset="0"/>
            </a:endParaRPr>
          </a:p>
          <a:p>
            <a:endParaRPr lang="en-PH" b="1">
              <a:latin typeface="Microsoft Sans Serif" panose="020B0604020202020204" pitchFamily="34" charset="0"/>
            </a:endParaRPr>
          </a:p>
          <a:p>
            <a:r>
              <a:rPr lang="en-US" b="1">
                <a:latin typeface="Microsoft Sans Serif" panose="020B0604020202020204" pitchFamily="34" charset="0"/>
              </a:rPr>
              <a:t>1.</a:t>
            </a:r>
            <a:r>
              <a:rPr lang="en-US" i="1">
                <a:latin typeface="Microsoft Sans Serif" panose="020B0604020202020204" pitchFamily="34" charset="0"/>
              </a:rPr>
              <a:t>  [Slide]</a:t>
            </a:r>
            <a:r>
              <a:rPr lang="en-US" b="1">
                <a:latin typeface="Microsoft Sans Serif" panose="020B0604020202020204" pitchFamily="34" charset="0"/>
              </a:rPr>
              <a:t>    t</a:t>
            </a:r>
          </a:p>
          <a:p>
            <a:r>
              <a:rPr lang="en-US">
                <a:latin typeface="Arial" panose="020B0604020202020204" pitchFamily="34" charset="0"/>
              </a:rPr>
              <a:t>The testing and commissioning team</a:t>
            </a:r>
          </a:p>
          <a:p>
            <a:endParaRPr lang="en-US">
              <a:latin typeface="Microsoft Sans Serif" panose="020B0604020202020204" pitchFamily="34" charset="0"/>
            </a:endParaRPr>
          </a:p>
          <a:p>
            <a:r>
              <a:rPr lang="en-US" b="1">
                <a:latin typeface="Microsoft Sans Serif" panose="020B0604020202020204" pitchFamily="34" charset="0"/>
              </a:rPr>
              <a:t>2.</a:t>
            </a:r>
            <a:r>
              <a:rPr lang="en-US" i="1">
                <a:latin typeface="Microsoft Sans Serif" panose="020B0604020202020204" pitchFamily="34" charset="0"/>
              </a:rPr>
              <a:t>  [Picture 5]</a:t>
            </a:r>
            <a:r>
              <a:rPr lang="en-US" b="1">
                <a:latin typeface="Microsoft Sans Serif" panose="020B0604020202020204" pitchFamily="34" charset="0"/>
              </a:rPr>
              <a:t>    Picture 5 Clip</a:t>
            </a:r>
          </a:p>
          <a:p>
            <a:pPr>
              <a:buFont typeface="Symbol" panose="05050102010706020507" pitchFamily="18" charset="2"/>
              <a:buChar char="·"/>
            </a:pPr>
            <a:r>
              <a:rPr lang="en-US">
                <a:latin typeface="Calibri" panose="020F0502020204030204" pitchFamily="34" charset="0"/>
              </a:rPr>
              <a:t>the Testing and commissioning department is headed by the T &amp; C Manager , Mister Roswaldo Dimagila</a:t>
            </a:r>
          </a:p>
          <a:p>
            <a:endParaRPr lang="en-US">
              <a:latin typeface="Arial" panose="020B0604020202020204" pitchFamily="34" charset="0"/>
            </a:endParaRPr>
          </a:p>
          <a:p>
            <a:r>
              <a:rPr lang="en-US" b="1">
                <a:latin typeface="Microsoft Sans Serif" panose="020B0604020202020204" pitchFamily="34" charset="0"/>
              </a:rPr>
              <a:t>3.</a:t>
            </a:r>
            <a:r>
              <a:rPr lang="en-US" i="1">
                <a:latin typeface="Microsoft Sans Serif" panose="020B0604020202020204" pitchFamily="34" charset="0"/>
              </a:rPr>
              <a:t>  [Picture 16]</a:t>
            </a:r>
            <a:r>
              <a:rPr lang="en-US" b="1">
                <a:latin typeface="Microsoft Sans Serif" panose="020B0604020202020204" pitchFamily="34" charset="0"/>
              </a:rPr>
              <a:t>    Picture 16 Clip</a:t>
            </a:r>
          </a:p>
          <a:p>
            <a:r>
              <a:rPr lang="en-US">
                <a:latin typeface="Calibri" panose="020F0502020204030204" pitchFamily="34" charset="0"/>
              </a:rPr>
              <a:t>Project Managers, Senior engineers,leads each project together with the electrical and mechanical engineers I S T O Engineers and Technicians .</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20</a:t>
            </a:fld>
            <a:endParaRPr lang="en-US" altLang="en-US"/>
          </a:p>
        </p:txBody>
      </p:sp>
    </p:spTree>
    <p:extLst>
      <p:ext uri="{BB962C8B-B14F-4D97-AF65-F5344CB8AC3E}">
        <p14:creationId xmlns:p14="http://schemas.microsoft.com/office/powerpoint/2010/main" val="211046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2</a:t>
            </a:r>
            <a:endParaRPr lang="en-PH" b="1" dirty="0">
              <a:latin typeface="Microsoft Sans Serif" panose="020B0604020202020204" pitchFamily="34" charset="0"/>
            </a:endParaRPr>
          </a:p>
          <a:p>
            <a:endParaRPr lang="en-PH" b="1" dirty="0">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[Group 1]</a:t>
            </a:r>
            <a:r>
              <a:rPr lang="en-US" b="1" dirty="0">
                <a:latin typeface="Microsoft Sans Serif" panose="020B0604020202020204" pitchFamily="34" charset="0"/>
              </a:rPr>
              <a:t>    Group 1 Clip</a:t>
            </a:r>
          </a:p>
          <a:p>
            <a:r>
              <a:rPr lang="en-US" dirty="0" err="1">
                <a:latin typeface="Arial" panose="020B0604020202020204" pitchFamily="34" charset="0"/>
              </a:rPr>
              <a:t>Commissionability</a:t>
            </a:r>
            <a:r>
              <a:rPr lang="en-US" dirty="0">
                <a:latin typeface="Arial" panose="020B0604020202020204" pitchFamily="34" charset="0"/>
              </a:rPr>
              <a:t> study</a:t>
            </a:r>
          </a:p>
          <a:p>
            <a:r>
              <a:rPr lang="en-US" dirty="0" err="1">
                <a:latin typeface="Arial" panose="020B0604020202020204" pitchFamily="34" charset="0"/>
              </a:rPr>
              <a:t>Forsspac</a:t>
            </a:r>
            <a:r>
              <a:rPr lang="en-US" dirty="0">
                <a:latin typeface="Arial" panose="020B0604020202020204" pitchFamily="34" charset="0"/>
              </a:rPr>
              <a:t> believes that the </a:t>
            </a:r>
            <a:r>
              <a:rPr lang="en-US" dirty="0" err="1">
                <a:latin typeface="Arial" panose="020B0604020202020204" pitchFamily="34" charset="0"/>
              </a:rPr>
              <a:t>Commissionability</a:t>
            </a:r>
            <a:r>
              <a:rPr lang="en-US" dirty="0">
                <a:latin typeface="Arial" panose="020B0604020202020204" pitchFamily="34" charset="0"/>
              </a:rPr>
              <a:t> study is the cornerstone for any good Testing &amp; Commissioning project. They are conducted by our qualified and experienced staff using the available design information and owners requirements.</a:t>
            </a:r>
          </a:p>
          <a:p>
            <a:endParaRPr lang="en-US" dirty="0">
              <a:latin typeface="Arial" panose="020B0604020202020204" pitchFamily="34" charset="0"/>
            </a:endParaRPr>
          </a:p>
          <a:p>
            <a:endParaRPr lang="en-US" dirty="0">
              <a:latin typeface="Arial" panose="020B0604020202020204" pitchFamily="34" charset="0"/>
            </a:endParaRPr>
          </a:p>
          <a:p>
            <a:r>
              <a:rPr lang="en-US" b="1" dirty="0">
                <a:latin typeface="Microsoft Sans Serif" panose="020B0604020202020204" pitchFamily="34" charset="0"/>
              </a:rPr>
              <a:t>2.</a:t>
            </a:r>
            <a:r>
              <a:rPr lang="en-US" i="1" dirty="0">
                <a:latin typeface="Microsoft Sans Serif" panose="020B0604020202020204" pitchFamily="34" charset="0"/>
              </a:rPr>
              <a:t>  [Group 2]</a:t>
            </a:r>
            <a:r>
              <a:rPr lang="en-US" b="1" dirty="0">
                <a:latin typeface="Microsoft Sans Serif" panose="020B0604020202020204" pitchFamily="34" charset="0"/>
              </a:rPr>
              <a:t>    Group 2 Clip</a:t>
            </a:r>
          </a:p>
          <a:p>
            <a:r>
              <a:rPr lang="en-US" dirty="0">
                <a:latin typeface="Arial" panose="020B0604020202020204" pitchFamily="34" charset="0"/>
              </a:rPr>
              <a:t>Testing &amp; Commissioning Management</a:t>
            </a:r>
          </a:p>
          <a:p>
            <a:r>
              <a:rPr lang="en-US" dirty="0">
                <a:latin typeface="Arial" panose="020B0604020202020204" pitchFamily="34" charset="0"/>
              </a:rPr>
              <a:t>Doing it right first time requires skill, experience and knowledge, all of which </a:t>
            </a:r>
            <a:r>
              <a:rPr lang="en-US" dirty="0" err="1">
                <a:latin typeface="Arial" panose="020B0604020202020204" pitchFamily="34" charset="0"/>
              </a:rPr>
              <a:t>Forspac</a:t>
            </a:r>
            <a:r>
              <a:rPr lang="en-US" dirty="0">
                <a:latin typeface="Arial" panose="020B0604020202020204" pitchFamily="34" charset="0"/>
              </a:rPr>
              <a:t> have in house</a:t>
            </a:r>
          </a:p>
          <a:p>
            <a:r>
              <a:rPr lang="en-US" dirty="0">
                <a:latin typeface="Arial" panose="020B0604020202020204" pitchFamily="34" charset="0"/>
              </a:rPr>
              <a:t>Since </a:t>
            </a:r>
            <a:r>
              <a:rPr lang="en-US" dirty="0" err="1">
                <a:latin typeface="Arial" panose="020B0604020202020204" pitchFamily="34" charset="0"/>
              </a:rPr>
              <a:t>Forsspac</a:t>
            </a:r>
            <a:r>
              <a:rPr lang="en-US" dirty="0">
                <a:latin typeface="Arial" panose="020B0604020202020204" pitchFamily="34" charset="0"/>
              </a:rPr>
              <a:t> launch its Testing &amp; Commissioning department fifteen years ago, </a:t>
            </a:r>
            <a:r>
              <a:rPr lang="en-US" dirty="0" err="1">
                <a:latin typeface="Arial" panose="020B0604020202020204" pitchFamily="34" charset="0"/>
              </a:rPr>
              <a:t>Forsspac</a:t>
            </a:r>
            <a:r>
              <a:rPr lang="en-US" dirty="0">
                <a:latin typeface="Arial" panose="020B0604020202020204" pitchFamily="34" charset="0"/>
              </a:rPr>
              <a:t> have continually invested in best-practice systems of work that adhere to or surpass international standards.  </a:t>
            </a:r>
          </a:p>
          <a:p>
            <a:endParaRPr lang="en-US" dirty="0">
              <a:latin typeface="Arial" panose="020B0604020202020204" pitchFamily="34" charset="0"/>
            </a:endParaRPr>
          </a:p>
          <a:p>
            <a:endParaRPr lang="en-US" dirty="0">
              <a:latin typeface="Arial" panose="020B0604020202020204" pitchFamily="34" charset="0"/>
            </a:endParaRPr>
          </a:p>
          <a:p>
            <a:r>
              <a:rPr lang="en-US" b="1" dirty="0">
                <a:latin typeface="Microsoft Sans Serif" panose="020B0604020202020204" pitchFamily="34" charset="0"/>
              </a:rPr>
              <a:t>3.</a:t>
            </a:r>
            <a:r>
              <a:rPr lang="en-US" i="1" dirty="0">
                <a:latin typeface="Microsoft Sans Serif" panose="020B0604020202020204" pitchFamily="34" charset="0"/>
              </a:rPr>
              <a:t>  [Group 4]</a:t>
            </a:r>
            <a:r>
              <a:rPr lang="en-US" b="1" dirty="0">
                <a:latin typeface="Microsoft Sans Serif" panose="020B0604020202020204" pitchFamily="34" charset="0"/>
              </a:rPr>
              <a:t>    Group 4 Clip</a:t>
            </a:r>
          </a:p>
          <a:p>
            <a:r>
              <a:rPr lang="en-US" dirty="0">
                <a:latin typeface="Arial" panose="020B0604020202020204" pitchFamily="34" charset="0"/>
              </a:rPr>
              <a:t>LEED Commissioning Agent</a:t>
            </a:r>
          </a:p>
          <a:p>
            <a:r>
              <a:rPr lang="en-US" dirty="0">
                <a:latin typeface="Arial" panose="020B0604020202020204" pitchFamily="34" charset="0"/>
              </a:rPr>
              <a:t>Working towards LEED certification for new buildings starts with design oversight, through competent construction to testing and commissioning </a:t>
            </a:r>
            <a:r>
              <a:rPr lang="en-US" dirty="0" err="1">
                <a:latin typeface="Arial" panose="020B0604020202020204" pitchFamily="34" charset="0"/>
              </a:rPr>
              <a:t>management.Forsspac’s</a:t>
            </a:r>
            <a:r>
              <a:rPr lang="en-US" dirty="0">
                <a:latin typeface="Arial" panose="020B0604020202020204" pitchFamily="34" charset="0"/>
              </a:rPr>
              <a:t> commissioning philosophy and management services embrace the whole-building systems approach established by ASHRAE and N E B </a:t>
            </a:r>
            <a:r>
              <a:rPr lang="en-US" dirty="0" err="1">
                <a:latin typeface="Arial" panose="020B0604020202020204" pitchFamily="34" charset="0"/>
              </a:rPr>
              <a:t>B</a:t>
            </a:r>
            <a:r>
              <a:rPr lang="en-US" dirty="0">
                <a:latin typeface="Arial" panose="020B0604020202020204" pitchFamily="34" charset="0"/>
              </a:rPr>
              <a:t> which fully support the principles of LEED. </a:t>
            </a:r>
          </a:p>
          <a:p>
            <a:endParaRPr lang="en-US" dirty="0">
              <a:latin typeface="Microsoft Sans Serif" panose="020B0604020202020204" pitchFamily="34" charset="0"/>
            </a:endParaRPr>
          </a:p>
          <a:p>
            <a:r>
              <a:rPr lang="en-US" b="1" dirty="0">
                <a:latin typeface="Microsoft Sans Serif" panose="020B0604020202020204" pitchFamily="34" charset="0"/>
              </a:rPr>
              <a:t>4.</a:t>
            </a:r>
            <a:r>
              <a:rPr lang="en-US" i="1" dirty="0">
                <a:latin typeface="Microsoft Sans Serif" panose="020B0604020202020204" pitchFamily="34" charset="0"/>
              </a:rPr>
              <a:t>  [Group 5]</a:t>
            </a:r>
            <a:r>
              <a:rPr lang="en-US" b="1" dirty="0">
                <a:latin typeface="Microsoft Sans Serif" panose="020B0604020202020204" pitchFamily="34" charset="0"/>
              </a:rPr>
              <a:t>    Group 5 Clip</a:t>
            </a:r>
          </a:p>
          <a:p>
            <a:pPr algn="ctr"/>
            <a:r>
              <a:rPr lang="en-PH" b="1" dirty="0">
                <a:solidFill>
                  <a:srgbClr val="0000FF"/>
                </a:solidFill>
                <a:latin typeface="Arial" panose="020B0604020202020204" pitchFamily="34" charset="0"/>
              </a:rPr>
              <a:t>BER DE commissioning agent</a:t>
            </a:r>
          </a:p>
          <a:p>
            <a:pPr algn="ctr"/>
            <a:r>
              <a:rPr lang="en-US" dirty="0" err="1">
                <a:solidFill>
                  <a:srgbClr val="000000"/>
                </a:solidFill>
                <a:latin typeface="Arial" panose="020B0604020202020204" pitchFamily="34" charset="0"/>
              </a:rPr>
              <a:t>Forsspac</a:t>
            </a:r>
            <a:r>
              <a:rPr lang="en-US" dirty="0">
                <a:solidFill>
                  <a:srgbClr val="000000"/>
                </a:solidFill>
                <a:latin typeface="Arial" panose="020B0604020202020204" pitchFamily="34" charset="0"/>
              </a:rPr>
              <a:t> established a project-specific system that would effectively undertake the commissioning of the development’s service systems.</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21</a:t>
            </a:fld>
            <a:endParaRPr lang="en-US" altLang="en-US"/>
          </a:p>
        </p:txBody>
      </p:sp>
    </p:spTree>
    <p:extLst>
      <p:ext uri="{BB962C8B-B14F-4D97-AF65-F5344CB8AC3E}">
        <p14:creationId xmlns:p14="http://schemas.microsoft.com/office/powerpoint/2010/main" val="1339601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a:latin typeface="Microsoft Sans Serif" panose="020B0604020202020204" pitchFamily="34" charset="0"/>
              </a:rPr>
              <a:t>Speech Notes - Slide </a:t>
            </a:r>
            <a:r>
              <a:rPr lang="he-IL" b="1">
                <a:latin typeface="Microsoft Sans Serif" panose="020B0604020202020204" pitchFamily="34" charset="0"/>
              </a:rPr>
              <a:t>3</a:t>
            </a:r>
            <a:endParaRPr lang="en-PH" b="1">
              <a:latin typeface="Microsoft Sans Serif" panose="020B0604020202020204" pitchFamily="34" charset="0"/>
            </a:endParaRPr>
          </a:p>
          <a:p>
            <a:endParaRPr lang="en-PH" b="1">
              <a:latin typeface="Microsoft Sans Serif" panose="020B0604020202020204" pitchFamily="34" charset="0"/>
            </a:endParaRPr>
          </a:p>
          <a:p>
            <a:r>
              <a:rPr lang="en-US" b="1">
                <a:latin typeface="Microsoft Sans Serif" panose="020B0604020202020204" pitchFamily="34" charset="0"/>
              </a:rPr>
              <a:t>1.</a:t>
            </a:r>
            <a:r>
              <a:rPr lang="en-US" i="1">
                <a:latin typeface="Microsoft Sans Serif" panose="020B0604020202020204" pitchFamily="34" charset="0"/>
              </a:rPr>
              <a:t>  [Group 2]</a:t>
            </a:r>
            <a:r>
              <a:rPr lang="en-US" b="1">
                <a:latin typeface="Microsoft Sans Serif" panose="020B0604020202020204" pitchFamily="34" charset="0"/>
              </a:rPr>
              <a:t>    Group 2 Clip</a:t>
            </a:r>
          </a:p>
          <a:p>
            <a:pPr algn="ctr"/>
            <a:r>
              <a:rPr lang="en-US" b="1">
                <a:solidFill>
                  <a:srgbClr val="006600"/>
                </a:solidFill>
                <a:latin typeface="Arial" panose="020B0604020202020204" pitchFamily="34" charset="0"/>
              </a:rPr>
              <a:t>M E P F Systems Audit</a:t>
            </a:r>
          </a:p>
          <a:p>
            <a:pPr algn="ctr"/>
            <a:r>
              <a:rPr lang="en-US">
                <a:solidFill>
                  <a:srgbClr val="000000"/>
                </a:solidFill>
                <a:latin typeface="Arial" panose="020B0604020202020204" pitchFamily="34" charset="0"/>
              </a:rPr>
              <a:t>Forsspac’s team are highly experienced in the audit of building systems working quickly and efficiently through the building.</a:t>
            </a:r>
          </a:p>
          <a:p>
            <a:endParaRPr lang="en-US">
              <a:solidFill>
                <a:prstClr val="black"/>
              </a:solidFill>
              <a:latin typeface="Arial" panose="020B0604020202020204" pitchFamily="34" charset="0"/>
            </a:endParaRPr>
          </a:p>
          <a:p>
            <a:r>
              <a:rPr lang="en-US" b="1">
                <a:solidFill>
                  <a:prstClr val="black"/>
                </a:solidFill>
                <a:latin typeface="Microsoft Sans Serif" panose="020B0604020202020204" pitchFamily="34" charset="0"/>
              </a:rPr>
              <a:t>2.</a:t>
            </a:r>
            <a:r>
              <a:rPr lang="en-US" i="1">
                <a:solidFill>
                  <a:prstClr val="black"/>
                </a:solidFill>
                <a:latin typeface="Microsoft Sans Serif" panose="020B0604020202020204" pitchFamily="34" charset="0"/>
              </a:rPr>
              <a:t>  [Group 3]</a:t>
            </a:r>
            <a:r>
              <a:rPr lang="en-US" b="1">
                <a:solidFill>
                  <a:prstClr val="black"/>
                </a:solidFill>
                <a:latin typeface="Microsoft Sans Serif" panose="020B0604020202020204" pitchFamily="34" charset="0"/>
              </a:rPr>
              <a:t>    Group 3 Clip</a:t>
            </a:r>
          </a:p>
          <a:p>
            <a:pPr algn="ctr"/>
            <a:r>
              <a:rPr lang="en-US" b="1">
                <a:solidFill>
                  <a:srgbClr val="0033CC"/>
                </a:solidFill>
                <a:latin typeface="Arial" panose="020B0604020202020204" pitchFamily="34" charset="0"/>
              </a:rPr>
              <a:t>Quality Assurance and Quality Control Services</a:t>
            </a:r>
          </a:p>
          <a:p>
            <a:pPr algn="ctr"/>
            <a:r>
              <a:rPr lang="en-US">
                <a:solidFill>
                  <a:srgbClr val="000000"/>
                </a:solidFill>
                <a:latin typeface="Arial" panose="020B0604020202020204" pitchFamily="34" charset="0"/>
              </a:rPr>
              <a:t>A building or development of the highest quality can only be achieved when a high quality design is realised through the construction process.</a:t>
            </a:r>
          </a:p>
          <a:p>
            <a:endParaRPr lang="en-US">
              <a:solidFill>
                <a:prstClr val="black"/>
              </a:solidFill>
              <a:latin typeface="Arial" panose="020B0604020202020204" pitchFamily="34" charset="0"/>
            </a:endParaRPr>
          </a:p>
          <a:p>
            <a:r>
              <a:rPr lang="en-US" b="1">
                <a:solidFill>
                  <a:prstClr val="black"/>
                </a:solidFill>
                <a:latin typeface="Microsoft Sans Serif" panose="020B0604020202020204" pitchFamily="34" charset="0"/>
              </a:rPr>
              <a:t>3.</a:t>
            </a:r>
            <a:r>
              <a:rPr lang="en-US" i="1">
                <a:solidFill>
                  <a:prstClr val="black"/>
                </a:solidFill>
                <a:latin typeface="Microsoft Sans Serif" panose="020B0604020202020204" pitchFamily="34" charset="0"/>
              </a:rPr>
              <a:t>  [Group 4]</a:t>
            </a:r>
            <a:r>
              <a:rPr lang="en-US" b="1">
                <a:solidFill>
                  <a:prstClr val="black"/>
                </a:solidFill>
                <a:latin typeface="Microsoft Sans Serif" panose="020B0604020202020204" pitchFamily="34" charset="0"/>
              </a:rPr>
              <a:t>    Group 4 Clip</a:t>
            </a:r>
          </a:p>
          <a:p>
            <a:pPr algn="ctr"/>
            <a:r>
              <a:rPr lang="en-US" b="1">
                <a:solidFill>
                  <a:srgbClr val="C00000"/>
                </a:solidFill>
                <a:latin typeface="Arial" panose="020B0604020202020204" pitchFamily="34" charset="0"/>
              </a:rPr>
              <a:t>Testing, Adjusting and Balancing or TAB</a:t>
            </a:r>
          </a:p>
          <a:p>
            <a:pPr algn="ctr"/>
            <a:r>
              <a:rPr lang="en-US">
                <a:solidFill>
                  <a:srgbClr val="000000"/>
                </a:solidFill>
                <a:latin typeface="Arial" panose="020B0604020202020204" pitchFamily="34" charset="0"/>
              </a:rPr>
              <a:t>Forsspac’s professional TAB services result in comfortable, low noise and odour free environments at reduced operating costs.</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22</a:t>
            </a:fld>
            <a:endParaRPr lang="en-US" altLang="en-US"/>
          </a:p>
        </p:txBody>
      </p:sp>
    </p:spTree>
    <p:extLst>
      <p:ext uri="{BB962C8B-B14F-4D97-AF65-F5344CB8AC3E}">
        <p14:creationId xmlns:p14="http://schemas.microsoft.com/office/powerpoint/2010/main" val="96836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a:latin typeface="Microsoft Sans Serif" panose="020B0604020202020204" pitchFamily="34" charset="0"/>
              </a:rPr>
              <a:t>Speech Notes - Slide </a:t>
            </a:r>
            <a:r>
              <a:rPr lang="he-IL" b="1">
                <a:latin typeface="Microsoft Sans Serif" panose="020B0604020202020204" pitchFamily="34" charset="0"/>
              </a:rPr>
              <a:t>2</a:t>
            </a:r>
            <a:endParaRPr lang="en-PH" b="1">
              <a:latin typeface="Microsoft Sans Serif" panose="020B0604020202020204" pitchFamily="34" charset="0"/>
            </a:endParaRPr>
          </a:p>
          <a:p>
            <a:endParaRPr lang="en-PH" b="1">
              <a:latin typeface="Microsoft Sans Serif" panose="020B0604020202020204" pitchFamily="34" charset="0"/>
            </a:endParaRPr>
          </a:p>
          <a:p>
            <a:r>
              <a:rPr lang="fr-FR" b="1">
                <a:latin typeface="Microsoft Sans Serif" panose="020B0604020202020204" pitchFamily="34" charset="0"/>
              </a:rPr>
              <a:t>1.</a:t>
            </a:r>
            <a:r>
              <a:rPr lang="fr-FR" i="1">
                <a:latin typeface="Microsoft Sans Serif" panose="020B0604020202020204" pitchFamily="34" charset="0"/>
              </a:rPr>
              <a:t>  [TextBox 13]</a:t>
            </a:r>
            <a:r>
              <a:rPr lang="fr-FR" b="1">
                <a:latin typeface="Microsoft Sans Serif" panose="020B0604020202020204" pitchFamily="34" charset="0"/>
              </a:rPr>
              <a:t>    TextBox 13 Clip</a:t>
            </a:r>
          </a:p>
          <a:p>
            <a:r>
              <a:rPr lang="en-US">
                <a:latin typeface="Arial" panose="020B0604020202020204" pitchFamily="34" charset="0"/>
              </a:rPr>
              <a:t>Testing and Commissioning Process</a:t>
            </a:r>
          </a:p>
          <a:p>
            <a:endParaRPr lang="en-US">
              <a:latin typeface="Microsoft Sans Serif" panose="020B0604020202020204" pitchFamily="34" charset="0"/>
            </a:endParaRPr>
          </a:p>
          <a:p>
            <a:r>
              <a:rPr lang="en-US" b="1">
                <a:latin typeface="Microsoft Sans Serif" panose="020B0604020202020204" pitchFamily="34" charset="0"/>
              </a:rPr>
              <a:t>2.</a:t>
            </a:r>
            <a:r>
              <a:rPr lang="en-US" i="1">
                <a:latin typeface="Microsoft Sans Serif" panose="020B0604020202020204" pitchFamily="34" charset="0"/>
              </a:rPr>
              <a:t>  [Freeform 2]</a:t>
            </a:r>
            <a:r>
              <a:rPr lang="en-US" b="1">
                <a:latin typeface="Microsoft Sans Serif" panose="020B0604020202020204" pitchFamily="34" charset="0"/>
              </a:rPr>
              <a:t>    Freeform 2 Clip</a:t>
            </a:r>
          </a:p>
          <a:p>
            <a:r>
              <a:rPr lang="en-US">
                <a:latin typeface="Arial" panose="020B0604020202020204" pitchFamily="34" charset="0"/>
              </a:rPr>
              <a:t>Pre-commissioning or Pre-functional Testing</a:t>
            </a:r>
          </a:p>
          <a:p>
            <a:endParaRPr lang="en-US">
              <a:latin typeface="Microsoft Sans Serif" panose="020B0604020202020204" pitchFamily="34" charset="0"/>
            </a:endParaRPr>
          </a:p>
          <a:p>
            <a:r>
              <a:rPr lang="en-US" b="1">
                <a:latin typeface="Microsoft Sans Serif" panose="020B0604020202020204" pitchFamily="34" charset="0"/>
              </a:rPr>
              <a:t>3.</a:t>
            </a:r>
            <a:r>
              <a:rPr lang="en-US" i="1">
                <a:latin typeface="Microsoft Sans Serif" panose="020B0604020202020204" pitchFamily="34" charset="0"/>
              </a:rPr>
              <a:t>  [Freeform 5]</a:t>
            </a:r>
            <a:r>
              <a:rPr lang="en-US" b="1">
                <a:latin typeface="Microsoft Sans Serif" panose="020B0604020202020204" pitchFamily="34" charset="0"/>
              </a:rPr>
              <a:t>    Freeform 5 Clip</a:t>
            </a:r>
          </a:p>
          <a:p>
            <a:r>
              <a:rPr lang="en-PH" b="1">
                <a:latin typeface="Calibri" panose="020F0502020204030204" pitchFamily="34" charset="0"/>
              </a:rPr>
              <a:t>Pre-commissioning is </a:t>
            </a:r>
            <a:r>
              <a:rPr lang="en-US">
                <a:latin typeface="Arial" panose="020B0604020202020204" pitchFamily="34" charset="0"/>
              </a:rPr>
              <a:t>One of the construction activity that involves the verification of functional operability of elements</a:t>
            </a:r>
            <a:r>
              <a:rPr lang="en-PH">
                <a:latin typeface="Arial" panose="020B0604020202020204" pitchFamily="34" charset="0"/>
              </a:rPr>
              <a:t> </a:t>
            </a:r>
            <a:r>
              <a:rPr lang="en-US">
                <a:latin typeface="Arial" panose="020B0604020202020204" pitchFamily="34" charset="0"/>
              </a:rPr>
              <a:t>within the system to achieve a state of readiness for the Commissioning and Start-up operation.</a:t>
            </a:r>
          </a:p>
          <a:p>
            <a:endParaRPr lang="en-US">
              <a:latin typeface="Microsoft Sans Serif" panose="020B0604020202020204" pitchFamily="34" charset="0"/>
            </a:endParaRPr>
          </a:p>
          <a:p>
            <a:r>
              <a:rPr lang="en-US" b="1">
                <a:latin typeface="Microsoft Sans Serif" panose="020B0604020202020204" pitchFamily="34" charset="0"/>
              </a:rPr>
              <a:t>4.</a:t>
            </a:r>
            <a:r>
              <a:rPr lang="en-US" i="1">
                <a:latin typeface="Microsoft Sans Serif" panose="020B0604020202020204" pitchFamily="34" charset="0"/>
              </a:rPr>
              <a:t>  [Freeform 6]</a:t>
            </a:r>
            <a:r>
              <a:rPr lang="en-US" b="1">
                <a:latin typeface="Microsoft Sans Serif" panose="020B0604020202020204" pitchFamily="34" charset="0"/>
              </a:rPr>
              <a:t>    Freeform 6 Clip</a:t>
            </a:r>
          </a:p>
          <a:p>
            <a:r>
              <a:rPr lang="en-US">
                <a:latin typeface="Arial" panose="020B0604020202020204" pitchFamily="34" charset="0"/>
              </a:rPr>
              <a:t>Commissioning or Functional Performance Testing</a:t>
            </a:r>
          </a:p>
          <a:p>
            <a:endParaRPr lang="en-US">
              <a:latin typeface="Microsoft Sans Serif" panose="020B0604020202020204" pitchFamily="34" charset="0"/>
            </a:endParaRPr>
          </a:p>
          <a:p>
            <a:r>
              <a:rPr lang="en-US" b="1">
                <a:latin typeface="Microsoft Sans Serif" panose="020B0604020202020204" pitchFamily="34" charset="0"/>
              </a:rPr>
              <a:t>5.</a:t>
            </a:r>
            <a:r>
              <a:rPr lang="en-US" i="1">
                <a:latin typeface="Microsoft Sans Serif" panose="020B0604020202020204" pitchFamily="34" charset="0"/>
              </a:rPr>
              <a:t>  [Freeform 8]</a:t>
            </a:r>
            <a:r>
              <a:rPr lang="en-US" b="1">
                <a:latin typeface="Microsoft Sans Serif" panose="020B0604020202020204" pitchFamily="34" charset="0"/>
              </a:rPr>
              <a:t>    Freeform 8 Clip</a:t>
            </a:r>
          </a:p>
          <a:p>
            <a:endParaRPr lang="en-US">
              <a:latin typeface="Arial" panose="020B0604020202020204" pitchFamily="34" charset="0"/>
            </a:endParaRPr>
          </a:p>
          <a:p>
            <a:r>
              <a:rPr lang="en-US">
                <a:latin typeface="Arial" panose="020B0604020202020204" pitchFamily="34" charset="0"/>
              </a:rPr>
              <a:t>Commissioning </a:t>
            </a:r>
          </a:p>
          <a:p>
            <a:r>
              <a:rPr lang="en-US">
                <a:latin typeface="Arial" panose="020B0604020202020204" pitchFamily="34" charset="0"/>
              </a:rPr>
              <a:t>is a Process of verifying that all systems and components of a building are designed, installed, tested, operated, and maintained according to the operational requirements of the owner.</a:t>
            </a:r>
          </a:p>
          <a:p>
            <a:endParaRPr lang="en-US">
              <a:latin typeface="Microsoft Sans Serif" panose="020B0604020202020204" pitchFamily="34" charset="0"/>
            </a:endParaRPr>
          </a:p>
          <a:p>
            <a:r>
              <a:rPr lang="en-US" b="1">
                <a:latin typeface="Microsoft Sans Serif" panose="020B0604020202020204" pitchFamily="34" charset="0"/>
              </a:rPr>
              <a:t>6.</a:t>
            </a:r>
            <a:r>
              <a:rPr lang="en-US" i="1">
                <a:latin typeface="Microsoft Sans Serif" panose="020B0604020202020204" pitchFamily="34" charset="0"/>
              </a:rPr>
              <a:t>  [Freeform 9]</a:t>
            </a:r>
            <a:r>
              <a:rPr lang="en-US" b="1">
                <a:latin typeface="Microsoft Sans Serif" panose="020B0604020202020204" pitchFamily="34" charset="0"/>
              </a:rPr>
              <a:t>    Freeform 9 Clip</a:t>
            </a:r>
          </a:p>
          <a:p>
            <a:r>
              <a:rPr lang="en-US">
                <a:latin typeface="Arial" panose="020B0604020202020204" pitchFamily="34" charset="0"/>
              </a:rPr>
              <a:t>Test Results Acceptance</a:t>
            </a:r>
          </a:p>
          <a:p>
            <a:endParaRPr lang="en-US">
              <a:latin typeface="Microsoft Sans Serif" panose="020B0604020202020204" pitchFamily="34" charset="0"/>
            </a:endParaRPr>
          </a:p>
          <a:p>
            <a:r>
              <a:rPr lang="en-US" b="1">
                <a:latin typeface="Microsoft Sans Serif" panose="020B0604020202020204" pitchFamily="34" charset="0"/>
              </a:rPr>
              <a:t>7.</a:t>
            </a:r>
            <a:r>
              <a:rPr lang="en-US" i="1">
                <a:latin typeface="Microsoft Sans Serif" panose="020B0604020202020204" pitchFamily="34" charset="0"/>
              </a:rPr>
              <a:t>  [Freeform 11]</a:t>
            </a:r>
            <a:r>
              <a:rPr lang="en-US" b="1">
                <a:latin typeface="Microsoft Sans Serif" panose="020B0604020202020204" pitchFamily="34" charset="0"/>
              </a:rPr>
              <a:t>    Freeform 11 Clip</a:t>
            </a:r>
          </a:p>
          <a:p>
            <a:r>
              <a:rPr lang="en-US">
                <a:latin typeface="Arial" panose="020B0604020202020204" pitchFamily="34" charset="0"/>
              </a:rPr>
              <a:t>Assessment of the results to see if they are consistent with the equipment specification and the projected operating point of the system. Any discrepancies are investigated. If there are no major issues then the Test Pack will be signed off, this may be with or without comments.</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23</a:t>
            </a:fld>
            <a:endParaRPr lang="en-US" altLang="en-US"/>
          </a:p>
        </p:txBody>
      </p:sp>
    </p:spTree>
    <p:extLst>
      <p:ext uri="{BB962C8B-B14F-4D97-AF65-F5344CB8AC3E}">
        <p14:creationId xmlns:p14="http://schemas.microsoft.com/office/powerpoint/2010/main" val="3544267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6</a:t>
            </a:r>
            <a:endParaRPr lang="en-PH" b="1">
              <a:latin typeface="Microsoft Sans Serif" panose="020B0604020202020204" pitchFamily="34" charset="0"/>
            </a:endParaRPr>
          </a:p>
          <a:p>
            <a:endParaRPr lang="en-PH" b="1">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[Title 1]</a:t>
            </a:r>
            <a:r>
              <a:rPr lang="en-US" b="1" dirty="0">
                <a:latin typeface="Microsoft Sans Serif" panose="020B0604020202020204" pitchFamily="34" charset="0"/>
              </a:rPr>
              <a:t>    Title 1 Clip</a:t>
            </a:r>
          </a:p>
          <a:p>
            <a:r>
              <a:rPr lang="en-US" dirty="0">
                <a:latin typeface="Arial" panose="020B0604020202020204" pitchFamily="34" charset="0"/>
              </a:rPr>
              <a:t>LEED C x A Responsibilities</a:t>
            </a:r>
          </a:p>
          <a:p>
            <a:endParaRPr lang="en-US" dirty="0">
              <a:latin typeface="Microsoft Sans Serif" panose="020B0604020202020204" pitchFamily="34" charset="0"/>
            </a:endParaRPr>
          </a:p>
          <a:p>
            <a:r>
              <a:rPr lang="en-US" b="1" dirty="0">
                <a:latin typeface="Microsoft Sans Serif" panose="020B0604020202020204" pitchFamily="34" charset="0"/>
              </a:rPr>
              <a:t>2.</a:t>
            </a:r>
            <a:r>
              <a:rPr lang="en-US" i="1" dirty="0">
                <a:latin typeface="Microsoft Sans Serif" panose="020B0604020202020204" pitchFamily="34" charset="0"/>
              </a:rPr>
              <a:t>  [Slide]</a:t>
            </a:r>
            <a:r>
              <a:rPr lang="en-US" b="1" dirty="0">
                <a:latin typeface="Microsoft Sans Serif" panose="020B0604020202020204" pitchFamily="34" charset="0"/>
              </a:rPr>
              <a:t>    d</a:t>
            </a:r>
          </a:p>
          <a:p>
            <a:r>
              <a:rPr lang="en-US" dirty="0">
                <a:latin typeface="Arial" panose="020B0604020202020204" pitchFamily="34" charset="0"/>
              </a:rPr>
              <a:t>design stage</a:t>
            </a:r>
          </a:p>
          <a:p>
            <a:endParaRPr lang="en-US" dirty="0">
              <a:latin typeface="Microsoft Sans Serif" panose="020B0604020202020204" pitchFamily="34" charset="0"/>
            </a:endParaRPr>
          </a:p>
          <a:p>
            <a:r>
              <a:rPr lang="en-US" b="1" dirty="0">
                <a:latin typeface="Microsoft Sans Serif" panose="020B0604020202020204" pitchFamily="34" charset="0"/>
              </a:rPr>
              <a:t>3.</a:t>
            </a:r>
            <a:r>
              <a:rPr lang="en-US" i="1" dirty="0">
                <a:latin typeface="Microsoft Sans Serif" panose="020B0604020202020204" pitchFamily="34" charset="0"/>
              </a:rPr>
              <a:t>  [Slide]</a:t>
            </a:r>
            <a:r>
              <a:rPr lang="en-US" b="1" dirty="0">
                <a:latin typeface="Microsoft Sans Serif" panose="020B0604020202020204" pitchFamily="34" charset="0"/>
              </a:rPr>
              <a:t>    c</a:t>
            </a:r>
          </a:p>
          <a:p>
            <a:r>
              <a:rPr lang="en-US" dirty="0">
                <a:latin typeface="Arial" panose="020B0604020202020204" pitchFamily="34" charset="0"/>
              </a:rPr>
              <a:t>construction phase</a:t>
            </a:r>
          </a:p>
          <a:p>
            <a:endParaRPr lang="en-US" dirty="0">
              <a:latin typeface="Microsoft Sans Serif" panose="020B0604020202020204" pitchFamily="34" charset="0"/>
            </a:endParaRPr>
          </a:p>
          <a:p>
            <a:r>
              <a:rPr lang="en-US" b="1" dirty="0">
                <a:latin typeface="Microsoft Sans Serif" panose="020B0604020202020204" pitchFamily="34" charset="0"/>
              </a:rPr>
              <a:t>4.</a:t>
            </a:r>
            <a:r>
              <a:rPr lang="en-US" i="1" dirty="0">
                <a:latin typeface="Microsoft Sans Serif" panose="020B0604020202020204" pitchFamily="34" charset="0"/>
              </a:rPr>
              <a:t>  [Slide]</a:t>
            </a:r>
            <a:r>
              <a:rPr lang="en-US" b="1" dirty="0">
                <a:latin typeface="Microsoft Sans Serif" panose="020B0604020202020204" pitchFamily="34" charset="0"/>
              </a:rPr>
              <a:t>    a</a:t>
            </a:r>
          </a:p>
          <a:p>
            <a:r>
              <a:rPr lang="en-US" dirty="0">
                <a:latin typeface="Arial" panose="020B0604020202020204" pitchFamily="34" charset="0"/>
              </a:rPr>
              <a:t>acceptance phase</a:t>
            </a:r>
          </a:p>
          <a:p>
            <a:endParaRPr lang="en-US" dirty="0">
              <a:latin typeface="Microsoft Sans Serif" panose="020B0604020202020204" pitchFamily="34" charset="0"/>
            </a:endParaRPr>
          </a:p>
          <a:p>
            <a:r>
              <a:rPr lang="en-US" b="1" dirty="0">
                <a:latin typeface="Microsoft Sans Serif" panose="020B0604020202020204" pitchFamily="34" charset="0"/>
              </a:rPr>
              <a:t>5.</a:t>
            </a:r>
            <a:r>
              <a:rPr lang="en-US" i="1" dirty="0">
                <a:latin typeface="Microsoft Sans Serif" panose="020B0604020202020204" pitchFamily="34" charset="0"/>
              </a:rPr>
              <a:t>  [Slide]</a:t>
            </a:r>
            <a:r>
              <a:rPr lang="en-US" b="1" dirty="0">
                <a:latin typeface="Microsoft Sans Serif" panose="020B0604020202020204" pitchFamily="34" charset="0"/>
              </a:rPr>
              <a:t>    w</a:t>
            </a:r>
          </a:p>
          <a:p>
            <a:r>
              <a:rPr lang="en-US" dirty="0">
                <a:latin typeface="Arial" panose="020B0604020202020204" pitchFamily="34" charset="0"/>
              </a:rPr>
              <a:t>warranty phase</a:t>
            </a:r>
          </a:p>
          <a:p>
            <a:endParaRPr lang="en-US" dirty="0">
              <a:latin typeface="Microsoft Sans Serif" panose="020B0604020202020204" pitchFamily="34" charset="0"/>
            </a:endParaRPr>
          </a:p>
          <a:p>
            <a:r>
              <a:rPr lang="en-US" b="1" dirty="0">
                <a:latin typeface="Microsoft Sans Serif" panose="020B0604020202020204" pitchFamily="34" charset="0"/>
              </a:rPr>
              <a:t>6.</a:t>
            </a:r>
            <a:r>
              <a:rPr lang="en-US" i="1" dirty="0">
                <a:latin typeface="Microsoft Sans Serif" panose="020B0604020202020204" pitchFamily="34" charset="0"/>
              </a:rPr>
              <a:t>  [Slide]</a:t>
            </a:r>
            <a:r>
              <a:rPr lang="en-US" b="1" dirty="0">
                <a:latin typeface="Microsoft Sans Serif" panose="020B0604020202020204" pitchFamily="34" charset="0"/>
              </a:rPr>
              <a:t>    m</a:t>
            </a:r>
          </a:p>
          <a:p>
            <a:r>
              <a:rPr lang="en-US" dirty="0">
                <a:latin typeface="Arial" panose="020B0604020202020204" pitchFamily="34" charset="0"/>
              </a:rPr>
              <a:t>measurement and verification</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24</a:t>
            </a:fld>
            <a:endParaRPr lang="en-US" altLang="en-US"/>
          </a:p>
        </p:txBody>
      </p:sp>
    </p:spTree>
    <p:extLst>
      <p:ext uri="{BB962C8B-B14F-4D97-AF65-F5344CB8AC3E}">
        <p14:creationId xmlns:p14="http://schemas.microsoft.com/office/powerpoint/2010/main" val="293946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6</a:t>
            </a:r>
            <a:endParaRPr lang="en-PH" b="1">
              <a:latin typeface="Microsoft Sans Serif" panose="020B0604020202020204" pitchFamily="34" charset="0"/>
            </a:endParaRPr>
          </a:p>
          <a:p>
            <a:endParaRPr lang="en-PH" b="1">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[Title 1]</a:t>
            </a:r>
            <a:r>
              <a:rPr lang="en-US" b="1" dirty="0">
                <a:latin typeface="Microsoft Sans Serif" panose="020B0604020202020204" pitchFamily="34" charset="0"/>
              </a:rPr>
              <a:t>    Title 1 Clip</a:t>
            </a:r>
          </a:p>
          <a:p>
            <a:r>
              <a:rPr lang="en-US" dirty="0">
                <a:latin typeface="Arial" panose="020B0604020202020204" pitchFamily="34" charset="0"/>
              </a:rPr>
              <a:t>LEED C x A Responsibilities</a:t>
            </a:r>
          </a:p>
          <a:p>
            <a:endParaRPr lang="en-US" dirty="0">
              <a:latin typeface="Microsoft Sans Serif" panose="020B0604020202020204" pitchFamily="34" charset="0"/>
            </a:endParaRPr>
          </a:p>
          <a:p>
            <a:r>
              <a:rPr lang="en-US" b="1" dirty="0">
                <a:latin typeface="Microsoft Sans Serif" panose="020B0604020202020204" pitchFamily="34" charset="0"/>
              </a:rPr>
              <a:t>2.</a:t>
            </a:r>
            <a:r>
              <a:rPr lang="en-US" i="1" dirty="0">
                <a:latin typeface="Microsoft Sans Serif" panose="020B0604020202020204" pitchFamily="34" charset="0"/>
              </a:rPr>
              <a:t>  [Slide]</a:t>
            </a:r>
            <a:r>
              <a:rPr lang="en-US" b="1" dirty="0">
                <a:latin typeface="Microsoft Sans Serif" panose="020B0604020202020204" pitchFamily="34" charset="0"/>
              </a:rPr>
              <a:t>    d</a:t>
            </a:r>
          </a:p>
          <a:p>
            <a:r>
              <a:rPr lang="en-US" dirty="0">
                <a:latin typeface="Arial" panose="020B0604020202020204" pitchFamily="34" charset="0"/>
              </a:rPr>
              <a:t>design stage</a:t>
            </a:r>
          </a:p>
          <a:p>
            <a:endParaRPr lang="en-US" dirty="0">
              <a:latin typeface="Microsoft Sans Serif" panose="020B0604020202020204" pitchFamily="34" charset="0"/>
            </a:endParaRPr>
          </a:p>
          <a:p>
            <a:r>
              <a:rPr lang="en-US" b="1" dirty="0">
                <a:latin typeface="Microsoft Sans Serif" panose="020B0604020202020204" pitchFamily="34" charset="0"/>
              </a:rPr>
              <a:t>3.</a:t>
            </a:r>
            <a:r>
              <a:rPr lang="en-US" i="1" dirty="0">
                <a:latin typeface="Microsoft Sans Serif" panose="020B0604020202020204" pitchFamily="34" charset="0"/>
              </a:rPr>
              <a:t>  [Slide]</a:t>
            </a:r>
            <a:r>
              <a:rPr lang="en-US" b="1" dirty="0">
                <a:latin typeface="Microsoft Sans Serif" panose="020B0604020202020204" pitchFamily="34" charset="0"/>
              </a:rPr>
              <a:t>    c</a:t>
            </a:r>
          </a:p>
          <a:p>
            <a:r>
              <a:rPr lang="en-US" dirty="0">
                <a:latin typeface="Arial" panose="020B0604020202020204" pitchFamily="34" charset="0"/>
              </a:rPr>
              <a:t>construction phase</a:t>
            </a:r>
          </a:p>
          <a:p>
            <a:endParaRPr lang="en-US" dirty="0">
              <a:latin typeface="Microsoft Sans Serif" panose="020B0604020202020204" pitchFamily="34" charset="0"/>
            </a:endParaRPr>
          </a:p>
          <a:p>
            <a:r>
              <a:rPr lang="en-US" b="1" dirty="0">
                <a:latin typeface="Microsoft Sans Serif" panose="020B0604020202020204" pitchFamily="34" charset="0"/>
              </a:rPr>
              <a:t>4.</a:t>
            </a:r>
            <a:r>
              <a:rPr lang="en-US" i="1" dirty="0">
                <a:latin typeface="Microsoft Sans Serif" panose="020B0604020202020204" pitchFamily="34" charset="0"/>
              </a:rPr>
              <a:t>  [Slide]</a:t>
            </a:r>
            <a:r>
              <a:rPr lang="en-US" b="1" dirty="0">
                <a:latin typeface="Microsoft Sans Serif" panose="020B0604020202020204" pitchFamily="34" charset="0"/>
              </a:rPr>
              <a:t>    a</a:t>
            </a:r>
          </a:p>
          <a:p>
            <a:r>
              <a:rPr lang="en-US" dirty="0">
                <a:latin typeface="Arial" panose="020B0604020202020204" pitchFamily="34" charset="0"/>
              </a:rPr>
              <a:t>acceptance phase</a:t>
            </a:r>
          </a:p>
          <a:p>
            <a:endParaRPr lang="en-US" dirty="0">
              <a:latin typeface="Microsoft Sans Serif" panose="020B0604020202020204" pitchFamily="34" charset="0"/>
            </a:endParaRPr>
          </a:p>
          <a:p>
            <a:r>
              <a:rPr lang="en-US" b="1" dirty="0">
                <a:latin typeface="Microsoft Sans Serif" panose="020B0604020202020204" pitchFamily="34" charset="0"/>
              </a:rPr>
              <a:t>5.</a:t>
            </a:r>
            <a:r>
              <a:rPr lang="en-US" i="1" dirty="0">
                <a:latin typeface="Microsoft Sans Serif" panose="020B0604020202020204" pitchFamily="34" charset="0"/>
              </a:rPr>
              <a:t>  [Slide]</a:t>
            </a:r>
            <a:r>
              <a:rPr lang="en-US" b="1" dirty="0">
                <a:latin typeface="Microsoft Sans Serif" panose="020B0604020202020204" pitchFamily="34" charset="0"/>
              </a:rPr>
              <a:t>    w</a:t>
            </a:r>
          </a:p>
          <a:p>
            <a:r>
              <a:rPr lang="en-US" dirty="0">
                <a:latin typeface="Arial" panose="020B0604020202020204" pitchFamily="34" charset="0"/>
              </a:rPr>
              <a:t>warranty phase</a:t>
            </a:r>
          </a:p>
          <a:p>
            <a:endParaRPr lang="en-US" dirty="0">
              <a:latin typeface="Microsoft Sans Serif" panose="020B0604020202020204" pitchFamily="34" charset="0"/>
            </a:endParaRPr>
          </a:p>
          <a:p>
            <a:r>
              <a:rPr lang="en-US" b="1" dirty="0">
                <a:latin typeface="Microsoft Sans Serif" panose="020B0604020202020204" pitchFamily="34" charset="0"/>
              </a:rPr>
              <a:t>6.</a:t>
            </a:r>
            <a:r>
              <a:rPr lang="en-US" i="1" dirty="0">
                <a:latin typeface="Microsoft Sans Serif" panose="020B0604020202020204" pitchFamily="34" charset="0"/>
              </a:rPr>
              <a:t>  [Slide]</a:t>
            </a:r>
            <a:r>
              <a:rPr lang="en-US" b="1" dirty="0">
                <a:latin typeface="Microsoft Sans Serif" panose="020B0604020202020204" pitchFamily="34" charset="0"/>
              </a:rPr>
              <a:t>    m</a:t>
            </a:r>
          </a:p>
          <a:p>
            <a:r>
              <a:rPr lang="en-US" dirty="0">
                <a:latin typeface="Arial" panose="020B0604020202020204" pitchFamily="34" charset="0"/>
              </a:rPr>
              <a:t>measurement and verification</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25</a:t>
            </a:fld>
            <a:endParaRPr lang="en-US" altLang="en-US"/>
          </a:p>
        </p:txBody>
      </p:sp>
    </p:spTree>
    <p:extLst>
      <p:ext uri="{BB962C8B-B14F-4D97-AF65-F5344CB8AC3E}">
        <p14:creationId xmlns:p14="http://schemas.microsoft.com/office/powerpoint/2010/main" val="182659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6</a:t>
            </a:r>
            <a:endParaRPr lang="en-PH" b="1" dirty="0">
              <a:latin typeface="Microsoft Sans Serif" panose="020B0604020202020204" pitchFamily="34" charset="0"/>
            </a:endParaRPr>
          </a:p>
          <a:p>
            <a:endParaRPr lang="en-PH" b="1" dirty="0">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[Title 1]</a:t>
            </a:r>
            <a:r>
              <a:rPr lang="en-US" b="1" dirty="0">
                <a:latin typeface="Microsoft Sans Serif" panose="020B0604020202020204" pitchFamily="34" charset="0"/>
              </a:rPr>
              <a:t>    Title 1 Clip</a:t>
            </a:r>
          </a:p>
          <a:p>
            <a:r>
              <a:rPr lang="en-US" dirty="0">
                <a:latin typeface="Arial" panose="020B0604020202020204" pitchFamily="34" charset="0"/>
              </a:rPr>
              <a:t>LEED C x A Responsibilities</a:t>
            </a:r>
          </a:p>
          <a:p>
            <a:endParaRPr lang="en-US" dirty="0">
              <a:latin typeface="Microsoft Sans Serif" panose="020B0604020202020204" pitchFamily="34" charset="0"/>
            </a:endParaRPr>
          </a:p>
          <a:p>
            <a:r>
              <a:rPr lang="en-US" b="1" dirty="0">
                <a:latin typeface="Microsoft Sans Serif" panose="020B0604020202020204" pitchFamily="34" charset="0"/>
              </a:rPr>
              <a:t>2.</a:t>
            </a:r>
            <a:r>
              <a:rPr lang="en-US" i="1" dirty="0">
                <a:latin typeface="Microsoft Sans Serif" panose="020B0604020202020204" pitchFamily="34" charset="0"/>
              </a:rPr>
              <a:t>  [Slide]</a:t>
            </a:r>
            <a:r>
              <a:rPr lang="en-US" b="1" dirty="0">
                <a:latin typeface="Microsoft Sans Serif" panose="020B0604020202020204" pitchFamily="34" charset="0"/>
              </a:rPr>
              <a:t>    d</a:t>
            </a:r>
          </a:p>
          <a:p>
            <a:r>
              <a:rPr lang="en-US" dirty="0">
                <a:latin typeface="Arial" panose="020B0604020202020204" pitchFamily="34" charset="0"/>
              </a:rPr>
              <a:t>design stage</a:t>
            </a:r>
          </a:p>
          <a:p>
            <a:endParaRPr lang="en-US" dirty="0">
              <a:latin typeface="Microsoft Sans Serif" panose="020B0604020202020204" pitchFamily="34" charset="0"/>
            </a:endParaRPr>
          </a:p>
          <a:p>
            <a:r>
              <a:rPr lang="en-US" b="1" dirty="0">
                <a:latin typeface="Microsoft Sans Serif" panose="020B0604020202020204" pitchFamily="34" charset="0"/>
              </a:rPr>
              <a:t>3.</a:t>
            </a:r>
            <a:r>
              <a:rPr lang="en-US" i="1" dirty="0">
                <a:latin typeface="Microsoft Sans Serif" panose="020B0604020202020204" pitchFamily="34" charset="0"/>
              </a:rPr>
              <a:t>  [Slide]</a:t>
            </a:r>
            <a:r>
              <a:rPr lang="en-US" b="1" dirty="0">
                <a:latin typeface="Microsoft Sans Serif" panose="020B0604020202020204" pitchFamily="34" charset="0"/>
              </a:rPr>
              <a:t>    c</a:t>
            </a:r>
          </a:p>
          <a:p>
            <a:r>
              <a:rPr lang="en-US" dirty="0">
                <a:latin typeface="Arial" panose="020B0604020202020204" pitchFamily="34" charset="0"/>
              </a:rPr>
              <a:t>construction phase</a:t>
            </a:r>
          </a:p>
          <a:p>
            <a:endParaRPr lang="en-US" dirty="0">
              <a:latin typeface="Microsoft Sans Serif" panose="020B0604020202020204" pitchFamily="34" charset="0"/>
            </a:endParaRPr>
          </a:p>
          <a:p>
            <a:r>
              <a:rPr lang="en-US" b="1" dirty="0">
                <a:latin typeface="Microsoft Sans Serif" panose="020B0604020202020204" pitchFamily="34" charset="0"/>
              </a:rPr>
              <a:t>4.</a:t>
            </a:r>
            <a:r>
              <a:rPr lang="en-US" i="1" dirty="0">
                <a:latin typeface="Microsoft Sans Serif" panose="020B0604020202020204" pitchFamily="34" charset="0"/>
              </a:rPr>
              <a:t>  [Slide]</a:t>
            </a:r>
            <a:r>
              <a:rPr lang="en-US" b="1" dirty="0">
                <a:latin typeface="Microsoft Sans Serif" panose="020B0604020202020204" pitchFamily="34" charset="0"/>
              </a:rPr>
              <a:t>    a</a:t>
            </a:r>
          </a:p>
          <a:p>
            <a:r>
              <a:rPr lang="en-US" dirty="0">
                <a:latin typeface="Arial" panose="020B0604020202020204" pitchFamily="34" charset="0"/>
              </a:rPr>
              <a:t>acceptance phase</a:t>
            </a:r>
          </a:p>
          <a:p>
            <a:endParaRPr lang="en-US" dirty="0">
              <a:latin typeface="Microsoft Sans Serif" panose="020B0604020202020204" pitchFamily="34" charset="0"/>
            </a:endParaRPr>
          </a:p>
          <a:p>
            <a:r>
              <a:rPr lang="en-US" b="1" dirty="0">
                <a:latin typeface="Microsoft Sans Serif" panose="020B0604020202020204" pitchFamily="34" charset="0"/>
              </a:rPr>
              <a:t>5.</a:t>
            </a:r>
            <a:r>
              <a:rPr lang="en-US" i="1" dirty="0">
                <a:latin typeface="Microsoft Sans Serif" panose="020B0604020202020204" pitchFamily="34" charset="0"/>
              </a:rPr>
              <a:t>  [Slide]</a:t>
            </a:r>
            <a:r>
              <a:rPr lang="en-US" b="1" dirty="0">
                <a:latin typeface="Microsoft Sans Serif" panose="020B0604020202020204" pitchFamily="34" charset="0"/>
              </a:rPr>
              <a:t>    w</a:t>
            </a:r>
          </a:p>
          <a:p>
            <a:r>
              <a:rPr lang="en-US" dirty="0">
                <a:latin typeface="Arial" panose="020B0604020202020204" pitchFamily="34" charset="0"/>
              </a:rPr>
              <a:t>warranty phase</a:t>
            </a:r>
          </a:p>
          <a:p>
            <a:endParaRPr lang="en-US" dirty="0">
              <a:latin typeface="Microsoft Sans Serif" panose="020B0604020202020204" pitchFamily="34" charset="0"/>
            </a:endParaRPr>
          </a:p>
          <a:p>
            <a:r>
              <a:rPr lang="en-US" b="1" dirty="0">
                <a:latin typeface="Microsoft Sans Serif" panose="020B0604020202020204" pitchFamily="34" charset="0"/>
              </a:rPr>
              <a:t>6.</a:t>
            </a:r>
            <a:r>
              <a:rPr lang="en-US" i="1" dirty="0">
                <a:latin typeface="Microsoft Sans Serif" panose="020B0604020202020204" pitchFamily="34" charset="0"/>
              </a:rPr>
              <a:t>  [Slide]</a:t>
            </a:r>
            <a:r>
              <a:rPr lang="en-US" b="1" dirty="0">
                <a:latin typeface="Microsoft Sans Serif" panose="020B0604020202020204" pitchFamily="34" charset="0"/>
              </a:rPr>
              <a:t>    m</a:t>
            </a:r>
          </a:p>
          <a:p>
            <a:r>
              <a:rPr lang="en-US" dirty="0">
                <a:latin typeface="Arial" panose="020B0604020202020204" pitchFamily="34" charset="0"/>
              </a:rPr>
              <a:t>measurement and verification</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26</a:t>
            </a:fld>
            <a:endParaRPr lang="en-US" altLang="en-US"/>
          </a:p>
        </p:txBody>
      </p:sp>
    </p:spTree>
    <p:extLst>
      <p:ext uri="{BB962C8B-B14F-4D97-AF65-F5344CB8AC3E}">
        <p14:creationId xmlns:p14="http://schemas.microsoft.com/office/powerpoint/2010/main" val="3138251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6</a:t>
            </a:r>
            <a:endParaRPr lang="en-PH" b="1">
              <a:latin typeface="Microsoft Sans Serif" panose="020B0604020202020204" pitchFamily="34" charset="0"/>
            </a:endParaRPr>
          </a:p>
          <a:p>
            <a:endParaRPr lang="en-PH" b="1">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[Title 1]</a:t>
            </a:r>
            <a:r>
              <a:rPr lang="en-US" b="1" dirty="0">
                <a:latin typeface="Microsoft Sans Serif" panose="020B0604020202020204" pitchFamily="34" charset="0"/>
              </a:rPr>
              <a:t>    Title 1 Clip</a:t>
            </a:r>
          </a:p>
          <a:p>
            <a:r>
              <a:rPr lang="en-US" dirty="0">
                <a:latin typeface="Arial" panose="020B0604020202020204" pitchFamily="34" charset="0"/>
              </a:rPr>
              <a:t>LEED C x A Responsibilities</a:t>
            </a:r>
          </a:p>
          <a:p>
            <a:endParaRPr lang="en-US" dirty="0">
              <a:latin typeface="Microsoft Sans Serif" panose="020B0604020202020204" pitchFamily="34" charset="0"/>
            </a:endParaRPr>
          </a:p>
          <a:p>
            <a:r>
              <a:rPr lang="en-US" b="1" dirty="0">
                <a:latin typeface="Microsoft Sans Serif" panose="020B0604020202020204" pitchFamily="34" charset="0"/>
              </a:rPr>
              <a:t>2.</a:t>
            </a:r>
            <a:r>
              <a:rPr lang="en-US" i="1" dirty="0">
                <a:latin typeface="Microsoft Sans Serif" panose="020B0604020202020204" pitchFamily="34" charset="0"/>
              </a:rPr>
              <a:t>  [Slide]</a:t>
            </a:r>
            <a:r>
              <a:rPr lang="en-US" b="1" dirty="0">
                <a:latin typeface="Microsoft Sans Serif" panose="020B0604020202020204" pitchFamily="34" charset="0"/>
              </a:rPr>
              <a:t>    d</a:t>
            </a:r>
          </a:p>
          <a:p>
            <a:r>
              <a:rPr lang="en-US" dirty="0">
                <a:latin typeface="Arial" panose="020B0604020202020204" pitchFamily="34" charset="0"/>
              </a:rPr>
              <a:t>design stage</a:t>
            </a:r>
          </a:p>
          <a:p>
            <a:endParaRPr lang="en-US" dirty="0">
              <a:latin typeface="Microsoft Sans Serif" panose="020B0604020202020204" pitchFamily="34" charset="0"/>
            </a:endParaRPr>
          </a:p>
          <a:p>
            <a:r>
              <a:rPr lang="en-US" b="1" dirty="0">
                <a:latin typeface="Microsoft Sans Serif" panose="020B0604020202020204" pitchFamily="34" charset="0"/>
              </a:rPr>
              <a:t>3.</a:t>
            </a:r>
            <a:r>
              <a:rPr lang="en-US" i="1" dirty="0">
                <a:latin typeface="Microsoft Sans Serif" panose="020B0604020202020204" pitchFamily="34" charset="0"/>
              </a:rPr>
              <a:t>  [Slide]</a:t>
            </a:r>
            <a:r>
              <a:rPr lang="en-US" b="1" dirty="0">
                <a:latin typeface="Microsoft Sans Serif" panose="020B0604020202020204" pitchFamily="34" charset="0"/>
              </a:rPr>
              <a:t>    c</a:t>
            </a:r>
          </a:p>
          <a:p>
            <a:r>
              <a:rPr lang="en-US" dirty="0">
                <a:latin typeface="Arial" panose="020B0604020202020204" pitchFamily="34" charset="0"/>
              </a:rPr>
              <a:t>construction phase</a:t>
            </a:r>
          </a:p>
          <a:p>
            <a:endParaRPr lang="en-US" dirty="0">
              <a:latin typeface="Microsoft Sans Serif" panose="020B0604020202020204" pitchFamily="34" charset="0"/>
            </a:endParaRPr>
          </a:p>
          <a:p>
            <a:r>
              <a:rPr lang="en-US" b="1" dirty="0">
                <a:latin typeface="Microsoft Sans Serif" panose="020B0604020202020204" pitchFamily="34" charset="0"/>
              </a:rPr>
              <a:t>4.</a:t>
            </a:r>
            <a:r>
              <a:rPr lang="en-US" i="1" dirty="0">
                <a:latin typeface="Microsoft Sans Serif" panose="020B0604020202020204" pitchFamily="34" charset="0"/>
              </a:rPr>
              <a:t>  [Slide]</a:t>
            </a:r>
            <a:r>
              <a:rPr lang="en-US" b="1" dirty="0">
                <a:latin typeface="Microsoft Sans Serif" panose="020B0604020202020204" pitchFamily="34" charset="0"/>
              </a:rPr>
              <a:t>    a</a:t>
            </a:r>
          </a:p>
          <a:p>
            <a:r>
              <a:rPr lang="en-US" dirty="0">
                <a:latin typeface="Arial" panose="020B0604020202020204" pitchFamily="34" charset="0"/>
              </a:rPr>
              <a:t>acceptance phase</a:t>
            </a:r>
          </a:p>
          <a:p>
            <a:endParaRPr lang="en-US" dirty="0">
              <a:latin typeface="Microsoft Sans Serif" panose="020B0604020202020204" pitchFamily="34" charset="0"/>
            </a:endParaRPr>
          </a:p>
          <a:p>
            <a:r>
              <a:rPr lang="en-US" b="1" dirty="0">
                <a:latin typeface="Microsoft Sans Serif" panose="020B0604020202020204" pitchFamily="34" charset="0"/>
              </a:rPr>
              <a:t>5.</a:t>
            </a:r>
            <a:r>
              <a:rPr lang="en-US" i="1" dirty="0">
                <a:latin typeface="Microsoft Sans Serif" panose="020B0604020202020204" pitchFamily="34" charset="0"/>
              </a:rPr>
              <a:t>  [Slide]</a:t>
            </a:r>
            <a:r>
              <a:rPr lang="en-US" b="1" dirty="0">
                <a:latin typeface="Microsoft Sans Serif" panose="020B0604020202020204" pitchFamily="34" charset="0"/>
              </a:rPr>
              <a:t>    w</a:t>
            </a:r>
          </a:p>
          <a:p>
            <a:r>
              <a:rPr lang="en-US" dirty="0">
                <a:latin typeface="Arial" panose="020B0604020202020204" pitchFamily="34" charset="0"/>
              </a:rPr>
              <a:t>warranty phase</a:t>
            </a:r>
          </a:p>
          <a:p>
            <a:endParaRPr lang="en-US" dirty="0">
              <a:latin typeface="Microsoft Sans Serif" panose="020B0604020202020204" pitchFamily="34" charset="0"/>
            </a:endParaRPr>
          </a:p>
          <a:p>
            <a:r>
              <a:rPr lang="en-US" b="1" dirty="0">
                <a:latin typeface="Microsoft Sans Serif" panose="020B0604020202020204" pitchFamily="34" charset="0"/>
              </a:rPr>
              <a:t>6.</a:t>
            </a:r>
            <a:r>
              <a:rPr lang="en-US" i="1" dirty="0">
                <a:latin typeface="Microsoft Sans Serif" panose="020B0604020202020204" pitchFamily="34" charset="0"/>
              </a:rPr>
              <a:t>  [Slide]</a:t>
            </a:r>
            <a:r>
              <a:rPr lang="en-US" b="1" dirty="0">
                <a:latin typeface="Microsoft Sans Serif" panose="020B0604020202020204" pitchFamily="34" charset="0"/>
              </a:rPr>
              <a:t>    m</a:t>
            </a:r>
          </a:p>
          <a:p>
            <a:r>
              <a:rPr lang="en-US" dirty="0">
                <a:latin typeface="Arial" panose="020B0604020202020204" pitchFamily="34" charset="0"/>
              </a:rPr>
              <a:t>measurement and verification</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27</a:t>
            </a:fld>
            <a:endParaRPr lang="en-US" altLang="en-US"/>
          </a:p>
        </p:txBody>
      </p:sp>
    </p:spTree>
    <p:extLst>
      <p:ext uri="{BB962C8B-B14F-4D97-AF65-F5344CB8AC3E}">
        <p14:creationId xmlns:p14="http://schemas.microsoft.com/office/powerpoint/2010/main" val="954443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33</a:t>
            </a:fld>
            <a:endParaRPr lang="en-US" altLang="en-US"/>
          </a:p>
        </p:txBody>
      </p:sp>
    </p:spTree>
    <p:extLst>
      <p:ext uri="{BB962C8B-B14F-4D97-AF65-F5344CB8AC3E}">
        <p14:creationId xmlns:p14="http://schemas.microsoft.com/office/powerpoint/2010/main" val="163515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34</a:t>
            </a:fld>
            <a:endParaRPr lang="en-US" altLang="en-US"/>
          </a:p>
        </p:txBody>
      </p:sp>
    </p:spTree>
    <p:extLst>
      <p:ext uri="{BB962C8B-B14F-4D97-AF65-F5344CB8AC3E}">
        <p14:creationId xmlns:p14="http://schemas.microsoft.com/office/powerpoint/2010/main" val="124660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1</a:t>
            </a:r>
            <a:endParaRPr lang="en-PH" b="1" dirty="0">
              <a:latin typeface="Microsoft Sans Serif" panose="020B0604020202020204" pitchFamily="34" charset="0"/>
            </a:endParaRPr>
          </a:p>
          <a:p>
            <a:endParaRPr lang="en-PH" b="1" dirty="0">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[Title 15]</a:t>
            </a:r>
            <a:r>
              <a:rPr lang="en-US" b="1" dirty="0">
                <a:latin typeface="Microsoft Sans Serif" panose="020B0604020202020204" pitchFamily="34" charset="0"/>
              </a:rPr>
              <a:t>    Title 15 Clip</a:t>
            </a:r>
          </a:p>
          <a:p>
            <a:r>
              <a:rPr lang="en-US" dirty="0">
                <a:latin typeface="Arial" panose="020B0604020202020204" pitchFamily="34" charset="0"/>
              </a:rPr>
              <a:t>Testing and Commissioning Management</a:t>
            </a:r>
          </a:p>
          <a:p>
            <a:endParaRPr lang="en-US" dirty="0">
              <a:latin typeface="Arial" panose="020B0604020202020204" pitchFamily="34" charset="0"/>
            </a:endParaRPr>
          </a:p>
          <a:p>
            <a:r>
              <a:rPr lang="en-PH" b="1" dirty="0">
                <a:latin typeface="Microsoft Sans Serif" panose="020B0604020202020204" pitchFamily="34" charset="0"/>
              </a:rPr>
              <a:t>2.</a:t>
            </a:r>
            <a:r>
              <a:rPr lang="en-PH" i="1" dirty="0">
                <a:latin typeface="Microsoft Sans Serif" panose="020B0604020202020204" pitchFamily="34" charset="0"/>
              </a:rPr>
              <a:t>  [Slide]</a:t>
            </a:r>
            <a:r>
              <a:rPr lang="en-PH" b="1" dirty="0">
                <a:latin typeface="Microsoft Sans Serif" panose="020B0604020202020204" pitchFamily="34" charset="0"/>
              </a:rPr>
              <a:t>    tv</a:t>
            </a:r>
          </a:p>
          <a:p>
            <a:r>
              <a:rPr lang="en-US" dirty="0">
                <a:latin typeface="Calibri" panose="020F0502020204030204" pitchFamily="34" charset="0"/>
              </a:rPr>
              <a:t>testing and commissioning Management Services by </a:t>
            </a:r>
            <a:r>
              <a:rPr lang="en-US" dirty="0" err="1">
                <a:latin typeface="Calibri" panose="020F0502020204030204" pitchFamily="34" charset="0"/>
              </a:rPr>
              <a:t>Forspac</a:t>
            </a:r>
            <a:r>
              <a:rPr lang="en-US" dirty="0">
                <a:latin typeface="Calibri" panose="020F0502020204030204" pitchFamily="34" charset="0"/>
              </a:rPr>
              <a:t> ensure that the final building at handover follows the design intent resulting in a safe building that are pleasant to be in and are as energy efficient as possible.</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2</a:t>
            </a:fld>
            <a:endParaRPr lang="en-US" altLang="en-US"/>
          </a:p>
        </p:txBody>
      </p:sp>
    </p:spTree>
    <p:extLst>
      <p:ext uri="{BB962C8B-B14F-4D97-AF65-F5344CB8AC3E}">
        <p14:creationId xmlns:p14="http://schemas.microsoft.com/office/powerpoint/2010/main" val="1036136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35</a:t>
            </a:fld>
            <a:endParaRPr lang="en-US" altLang="en-US"/>
          </a:p>
        </p:txBody>
      </p:sp>
    </p:spTree>
    <p:extLst>
      <p:ext uri="{BB962C8B-B14F-4D97-AF65-F5344CB8AC3E}">
        <p14:creationId xmlns:p14="http://schemas.microsoft.com/office/powerpoint/2010/main" val="112511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36</a:t>
            </a:fld>
            <a:endParaRPr lang="en-US" altLang="en-US"/>
          </a:p>
        </p:txBody>
      </p:sp>
    </p:spTree>
    <p:extLst>
      <p:ext uri="{BB962C8B-B14F-4D97-AF65-F5344CB8AC3E}">
        <p14:creationId xmlns:p14="http://schemas.microsoft.com/office/powerpoint/2010/main" val="1734480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37</a:t>
            </a:fld>
            <a:endParaRPr lang="en-US" altLang="en-US"/>
          </a:p>
        </p:txBody>
      </p:sp>
    </p:spTree>
    <p:extLst>
      <p:ext uri="{BB962C8B-B14F-4D97-AF65-F5344CB8AC3E}">
        <p14:creationId xmlns:p14="http://schemas.microsoft.com/office/powerpoint/2010/main" val="1369828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38</a:t>
            </a:fld>
            <a:endParaRPr lang="en-US" altLang="en-US"/>
          </a:p>
        </p:txBody>
      </p:sp>
    </p:spTree>
    <p:extLst>
      <p:ext uri="{BB962C8B-B14F-4D97-AF65-F5344CB8AC3E}">
        <p14:creationId xmlns:p14="http://schemas.microsoft.com/office/powerpoint/2010/main" val="331697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5</a:t>
            </a:r>
            <a:endParaRPr lang="en-PH" b="1" dirty="0">
              <a:latin typeface="Microsoft Sans Serif" panose="020B0604020202020204" pitchFamily="34" charset="0"/>
            </a:endParaRPr>
          </a:p>
          <a:p>
            <a:endParaRPr lang="en-PH" b="1" dirty="0">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[Group 2]</a:t>
            </a:r>
            <a:r>
              <a:rPr lang="en-US" b="1" dirty="0">
                <a:latin typeface="Microsoft Sans Serif" panose="020B0604020202020204" pitchFamily="34" charset="0"/>
              </a:rPr>
              <a:t>    Group 2 Clip</a:t>
            </a:r>
          </a:p>
          <a:p>
            <a:pPr>
              <a:buFont typeface="Symbol" panose="05050102010706020507" pitchFamily="18" charset="2"/>
              <a:buChar char="·"/>
            </a:pPr>
            <a:r>
              <a:rPr lang="en-US" dirty="0">
                <a:highlight>
                  <a:srgbClr val="FFFF00"/>
                </a:highlight>
                <a:latin typeface="Calibri" panose="020F0502020204030204" pitchFamily="34" charset="0"/>
              </a:rPr>
              <a:t>In 1996, Forssman opens its first Office in Manila</a:t>
            </a:r>
          </a:p>
          <a:p>
            <a:endParaRPr lang="en-US" dirty="0">
              <a:highlight>
                <a:srgbClr val="FFFF00"/>
              </a:highlight>
              <a:latin typeface="Arial" panose="020B0604020202020204" pitchFamily="34" charset="0"/>
            </a:endParaRPr>
          </a:p>
          <a:p>
            <a:r>
              <a:rPr lang="en-US" b="1" dirty="0">
                <a:highlight>
                  <a:srgbClr val="FFFF00"/>
                </a:highlight>
                <a:latin typeface="Microsoft Sans Serif" panose="020B0604020202020204" pitchFamily="34" charset="0"/>
              </a:rPr>
              <a:t>2.</a:t>
            </a:r>
            <a:r>
              <a:rPr lang="en-US" i="1" dirty="0">
                <a:highlight>
                  <a:srgbClr val="FFFF00"/>
                </a:highlight>
                <a:latin typeface="Microsoft Sans Serif" panose="020B0604020202020204" pitchFamily="34" charset="0"/>
              </a:rPr>
              <a:t>  [Group 3]</a:t>
            </a:r>
            <a:r>
              <a:rPr lang="en-US" b="1" dirty="0">
                <a:highlight>
                  <a:srgbClr val="FFFF00"/>
                </a:highlight>
                <a:latin typeface="Microsoft Sans Serif" panose="020B0604020202020204" pitchFamily="34" charset="0"/>
              </a:rPr>
              <a:t>    Group 3 Clip</a:t>
            </a:r>
          </a:p>
          <a:p>
            <a:r>
              <a:rPr lang="en-US" dirty="0">
                <a:highlight>
                  <a:srgbClr val="FFFF00"/>
                </a:highlight>
                <a:latin typeface="Calibri" panose="020F0502020204030204" pitchFamily="34" charset="0"/>
              </a:rPr>
              <a:t>In 2000, Forssman starts its Testing and Commissioning Division </a:t>
            </a:r>
            <a:endParaRPr lang="en-US" dirty="0">
              <a:highlight>
                <a:srgbClr val="FFFF00"/>
              </a:highlight>
              <a:latin typeface="Arial" panose="020B0604020202020204" pitchFamily="34" charset="0"/>
            </a:endParaRPr>
          </a:p>
          <a:p>
            <a:endParaRPr lang="en-US" dirty="0">
              <a:highlight>
                <a:srgbClr val="FFFF00"/>
              </a:highlight>
              <a:latin typeface="Microsoft Sans Serif" panose="020B0604020202020204" pitchFamily="34" charset="0"/>
            </a:endParaRPr>
          </a:p>
          <a:p>
            <a:r>
              <a:rPr lang="en-US" b="1" dirty="0">
                <a:highlight>
                  <a:srgbClr val="FFFF00"/>
                </a:highlight>
                <a:latin typeface="Microsoft Sans Serif" panose="020B0604020202020204" pitchFamily="34" charset="0"/>
              </a:rPr>
              <a:t>3.</a:t>
            </a:r>
            <a:r>
              <a:rPr lang="en-US" i="1" dirty="0">
                <a:highlight>
                  <a:srgbClr val="FFFF00"/>
                </a:highlight>
                <a:latin typeface="Microsoft Sans Serif" panose="020B0604020202020204" pitchFamily="34" charset="0"/>
              </a:rPr>
              <a:t>  [Group 11]</a:t>
            </a:r>
            <a:r>
              <a:rPr lang="en-US" b="1" dirty="0">
                <a:highlight>
                  <a:srgbClr val="FFFF00"/>
                </a:highlight>
                <a:latin typeface="Microsoft Sans Serif" panose="020B0604020202020204" pitchFamily="34" charset="0"/>
              </a:rPr>
              <a:t>    Group 11 Clip</a:t>
            </a:r>
          </a:p>
          <a:p>
            <a:r>
              <a:rPr lang="en-PH" dirty="0">
                <a:highlight>
                  <a:srgbClr val="FF0000"/>
                </a:highlight>
                <a:latin typeface="Calibri" panose="020F0502020204030204" pitchFamily="34" charset="0"/>
              </a:rPr>
              <a:t>In 2009, </a:t>
            </a:r>
            <a:r>
              <a:rPr lang="en-US" dirty="0">
                <a:highlight>
                  <a:srgbClr val="FF0000"/>
                </a:highlight>
                <a:latin typeface="Calibri" panose="020F0502020204030204" pitchFamily="34" charset="0"/>
              </a:rPr>
              <a:t>Forssman established the Hong Kong satellite office to serve the first international market </a:t>
            </a:r>
            <a:endParaRPr lang="en-US" dirty="0">
              <a:highlight>
                <a:srgbClr val="FF0000"/>
              </a:highlight>
              <a:latin typeface="Arial" panose="020B0604020202020204" pitchFamily="34" charset="0"/>
            </a:endParaRPr>
          </a:p>
          <a:p>
            <a:endParaRPr lang="en-US" dirty="0">
              <a:highlight>
                <a:srgbClr val="FF0000"/>
              </a:highlight>
              <a:latin typeface="Microsoft Sans Serif" panose="020B0604020202020204" pitchFamily="34" charset="0"/>
            </a:endParaRPr>
          </a:p>
          <a:p>
            <a:r>
              <a:rPr lang="en-US" b="1" dirty="0">
                <a:highlight>
                  <a:srgbClr val="FF0000"/>
                </a:highlight>
                <a:latin typeface="Microsoft Sans Serif" panose="020B0604020202020204" pitchFamily="34" charset="0"/>
              </a:rPr>
              <a:t>4.</a:t>
            </a:r>
            <a:r>
              <a:rPr lang="en-US" i="1" dirty="0">
                <a:highlight>
                  <a:srgbClr val="FF0000"/>
                </a:highlight>
                <a:latin typeface="Microsoft Sans Serif" panose="020B0604020202020204" pitchFamily="34" charset="0"/>
              </a:rPr>
              <a:t>  [Group 14]</a:t>
            </a:r>
            <a:r>
              <a:rPr lang="en-US" b="1" dirty="0">
                <a:highlight>
                  <a:srgbClr val="FF0000"/>
                </a:highlight>
                <a:latin typeface="Microsoft Sans Serif" panose="020B0604020202020204" pitchFamily="34" charset="0"/>
              </a:rPr>
              <a:t>    Group 14 Clip</a:t>
            </a:r>
          </a:p>
          <a:p>
            <a:r>
              <a:rPr lang="en-US" dirty="0">
                <a:highlight>
                  <a:srgbClr val="00FFFF"/>
                </a:highlight>
                <a:latin typeface="Calibri" panose="020F0502020204030204" pitchFamily="34" charset="0"/>
              </a:rPr>
              <a:t>In 2010, Forssman Pacific was renamed to Eight Pacific Corporation, trading as </a:t>
            </a:r>
            <a:r>
              <a:rPr lang="en-US" dirty="0" err="1">
                <a:highlight>
                  <a:srgbClr val="00FFFF"/>
                </a:highlight>
                <a:latin typeface="Calibri" panose="020F0502020204030204" pitchFamily="34" charset="0"/>
              </a:rPr>
              <a:t>Forsspac</a:t>
            </a:r>
            <a:r>
              <a:rPr lang="en-US" dirty="0">
                <a:highlight>
                  <a:srgbClr val="00FFFF"/>
                </a:highlight>
                <a:latin typeface="Calibri" panose="020F0502020204030204" pitchFamily="34" charset="0"/>
              </a:rPr>
              <a:t> ,to retain its former identity and to signify the transition to a full service MEPF company</a:t>
            </a:r>
            <a:endParaRPr lang="en-US" dirty="0">
              <a:highlight>
                <a:srgbClr val="00FFFF"/>
              </a:highlight>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8</a:t>
            </a:fld>
            <a:endParaRPr lang="en-US" altLang="en-US"/>
          </a:p>
        </p:txBody>
      </p:sp>
    </p:spTree>
    <p:extLst>
      <p:ext uri="{BB962C8B-B14F-4D97-AF65-F5344CB8AC3E}">
        <p14:creationId xmlns:p14="http://schemas.microsoft.com/office/powerpoint/2010/main" val="373470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latin typeface="Microsoft Sans Serif" panose="020B0604020202020204" pitchFamily="34" charset="0"/>
              </a:rPr>
              <a:t>Speech Notes - Slide </a:t>
            </a:r>
            <a:r>
              <a:rPr lang="he-IL" b="1" dirty="0">
                <a:latin typeface="Microsoft Sans Serif" panose="020B0604020202020204" pitchFamily="34" charset="0"/>
              </a:rPr>
              <a:t>6</a:t>
            </a:r>
            <a:endParaRPr lang="en-PH" b="1" dirty="0">
              <a:latin typeface="Microsoft Sans Serif" panose="020B0604020202020204" pitchFamily="34" charset="0"/>
            </a:endParaRPr>
          </a:p>
          <a:p>
            <a:endParaRPr lang="en-PH" b="1" dirty="0">
              <a:latin typeface="Microsoft Sans Serif" panose="020B0604020202020204" pitchFamily="34" charset="0"/>
            </a:endParaRPr>
          </a:p>
          <a:p>
            <a:r>
              <a:rPr lang="en-US" b="1" dirty="0">
                <a:latin typeface="Microsoft Sans Serif" panose="020B0604020202020204" pitchFamily="34" charset="0"/>
              </a:rPr>
              <a:t>1.</a:t>
            </a:r>
            <a:r>
              <a:rPr lang="en-US" i="1" dirty="0">
                <a:latin typeface="Microsoft Sans Serif" panose="020B0604020202020204" pitchFamily="34" charset="0"/>
              </a:rPr>
              <a:t>  [Picture 1]</a:t>
            </a:r>
            <a:r>
              <a:rPr lang="en-US" b="1" dirty="0">
                <a:latin typeface="Microsoft Sans Serif" panose="020B0604020202020204" pitchFamily="34" charset="0"/>
              </a:rPr>
              <a:t>    Picture 1 Clip</a:t>
            </a:r>
          </a:p>
          <a:p>
            <a:r>
              <a:rPr lang="en-US" dirty="0">
                <a:highlight>
                  <a:srgbClr val="FF00FF"/>
                </a:highlight>
                <a:latin typeface="Calibri" panose="020F0502020204030204" pitchFamily="34" charset="0"/>
              </a:rPr>
              <a:t>During 2016 Forsspac launched its international sales program and has already established International Sales Agents in Australia, USA, UK, Malaysia, and New Zealand </a:t>
            </a:r>
            <a:endParaRPr lang="en-US" dirty="0">
              <a:highlight>
                <a:srgbClr val="FF00FF"/>
              </a:highlight>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9</a:t>
            </a:fld>
            <a:endParaRPr lang="en-US" altLang="en-US"/>
          </a:p>
        </p:txBody>
      </p:sp>
    </p:spTree>
    <p:extLst>
      <p:ext uri="{BB962C8B-B14F-4D97-AF65-F5344CB8AC3E}">
        <p14:creationId xmlns:p14="http://schemas.microsoft.com/office/powerpoint/2010/main" val="1461888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10</a:t>
            </a:fld>
            <a:endParaRPr lang="en-US" altLang="en-US"/>
          </a:p>
        </p:txBody>
      </p:sp>
    </p:spTree>
    <p:extLst>
      <p:ext uri="{BB962C8B-B14F-4D97-AF65-F5344CB8AC3E}">
        <p14:creationId xmlns:p14="http://schemas.microsoft.com/office/powerpoint/2010/main" val="380796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a:latin typeface="Microsoft Sans Serif" panose="020B0604020202020204" pitchFamily="34" charset="0"/>
              </a:rPr>
              <a:t>Speech Notes - Slide </a:t>
            </a:r>
            <a:r>
              <a:rPr lang="he-IL" b="1">
                <a:latin typeface="Microsoft Sans Serif" panose="020B0604020202020204" pitchFamily="34" charset="0"/>
              </a:rPr>
              <a:t>9</a:t>
            </a:r>
            <a:endParaRPr lang="en-PH" b="1">
              <a:latin typeface="Microsoft Sans Serif" panose="020B0604020202020204" pitchFamily="34" charset="0"/>
            </a:endParaRPr>
          </a:p>
          <a:p>
            <a:endParaRPr lang="en-PH" b="1">
              <a:latin typeface="Microsoft Sans Serif" panose="020B0604020202020204" pitchFamily="34" charset="0"/>
            </a:endParaRPr>
          </a:p>
          <a:p>
            <a:r>
              <a:rPr lang="en-US" b="1">
                <a:latin typeface="Microsoft Sans Serif" panose="020B0604020202020204" pitchFamily="34" charset="0"/>
              </a:rPr>
              <a:t>1.</a:t>
            </a:r>
            <a:r>
              <a:rPr lang="en-US" i="1">
                <a:latin typeface="Microsoft Sans Serif" panose="020B0604020202020204" pitchFamily="34" charset="0"/>
              </a:rPr>
              <a:t>  [Slide]</a:t>
            </a:r>
            <a:r>
              <a:rPr lang="en-US" b="1">
                <a:latin typeface="Microsoft Sans Serif" panose="020B0604020202020204" pitchFamily="34" charset="0"/>
              </a:rPr>
              <a:t>    t</a:t>
            </a:r>
          </a:p>
          <a:p>
            <a:r>
              <a:rPr lang="en-US">
                <a:latin typeface="Arial" panose="020B0604020202020204" pitchFamily="34" charset="0"/>
              </a:rPr>
              <a:t>The testing and commissioning team</a:t>
            </a:r>
          </a:p>
          <a:p>
            <a:endParaRPr lang="en-US">
              <a:latin typeface="Microsoft Sans Serif" panose="020B0604020202020204" pitchFamily="34" charset="0"/>
            </a:endParaRPr>
          </a:p>
          <a:p>
            <a:r>
              <a:rPr lang="en-US" b="1">
                <a:latin typeface="Microsoft Sans Serif" panose="020B0604020202020204" pitchFamily="34" charset="0"/>
              </a:rPr>
              <a:t>2.</a:t>
            </a:r>
            <a:r>
              <a:rPr lang="en-US" i="1">
                <a:latin typeface="Microsoft Sans Serif" panose="020B0604020202020204" pitchFamily="34" charset="0"/>
              </a:rPr>
              <a:t>  [Picture 5]</a:t>
            </a:r>
            <a:r>
              <a:rPr lang="en-US" b="1">
                <a:latin typeface="Microsoft Sans Serif" panose="020B0604020202020204" pitchFamily="34" charset="0"/>
              </a:rPr>
              <a:t>    Picture 5 Clip</a:t>
            </a:r>
          </a:p>
          <a:p>
            <a:pPr>
              <a:buFont typeface="Symbol" panose="05050102010706020507" pitchFamily="18" charset="2"/>
              <a:buChar char="·"/>
            </a:pPr>
            <a:r>
              <a:rPr lang="en-US">
                <a:latin typeface="Calibri" panose="020F0502020204030204" pitchFamily="34" charset="0"/>
              </a:rPr>
              <a:t>the Testing and commissioning department is headed by the T &amp; C Manager , Mister Roswaldo Dimagila</a:t>
            </a:r>
          </a:p>
          <a:p>
            <a:endParaRPr lang="en-US">
              <a:latin typeface="Arial" panose="020B0604020202020204" pitchFamily="34" charset="0"/>
            </a:endParaRPr>
          </a:p>
          <a:p>
            <a:r>
              <a:rPr lang="en-US" b="1">
                <a:latin typeface="Microsoft Sans Serif" panose="020B0604020202020204" pitchFamily="34" charset="0"/>
              </a:rPr>
              <a:t>3.</a:t>
            </a:r>
            <a:r>
              <a:rPr lang="en-US" i="1">
                <a:latin typeface="Microsoft Sans Serif" panose="020B0604020202020204" pitchFamily="34" charset="0"/>
              </a:rPr>
              <a:t>  [Picture 16]</a:t>
            </a:r>
            <a:r>
              <a:rPr lang="en-US" b="1">
                <a:latin typeface="Microsoft Sans Serif" panose="020B0604020202020204" pitchFamily="34" charset="0"/>
              </a:rPr>
              <a:t>    Picture 16 Clip</a:t>
            </a:r>
          </a:p>
          <a:p>
            <a:r>
              <a:rPr lang="en-US">
                <a:latin typeface="Calibri" panose="020F0502020204030204" pitchFamily="34" charset="0"/>
              </a:rPr>
              <a:t>Project Managers, Senior engineers,leads each project together with the electrical and mechanical engineers I S T O Engineers and Technicians .</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12</a:t>
            </a:fld>
            <a:endParaRPr lang="en-US" altLang="en-US"/>
          </a:p>
        </p:txBody>
      </p:sp>
    </p:spTree>
    <p:extLst>
      <p:ext uri="{BB962C8B-B14F-4D97-AF65-F5344CB8AC3E}">
        <p14:creationId xmlns:p14="http://schemas.microsoft.com/office/powerpoint/2010/main" val="365543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2D22BA2-1962-49BF-BBBD-300A5220A2AD}" type="slidenum">
              <a:rPr lang="en-US" altLang="en-US" smtClean="0"/>
              <a:pPr>
                <a:defRPr/>
              </a:pPr>
              <a:t>13</a:t>
            </a:fld>
            <a:endParaRPr lang="en-US" altLang="en-US"/>
          </a:p>
        </p:txBody>
      </p:sp>
    </p:spTree>
    <p:extLst>
      <p:ext uri="{BB962C8B-B14F-4D97-AF65-F5344CB8AC3E}">
        <p14:creationId xmlns:p14="http://schemas.microsoft.com/office/powerpoint/2010/main" val="400891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F2B295CB-8EDC-444D-8194-CB2A9BA11C44}" type="slidenum">
              <a:rPr lang="en-US" smtClean="0"/>
              <a:pPr/>
              <a:t>16</a:t>
            </a:fld>
            <a:endParaRPr lang="en-US"/>
          </a:p>
        </p:txBody>
      </p:sp>
    </p:spTree>
    <p:extLst>
      <p:ext uri="{BB962C8B-B14F-4D97-AF65-F5344CB8AC3E}">
        <p14:creationId xmlns:p14="http://schemas.microsoft.com/office/powerpoint/2010/main" val="230647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a:latin typeface="Microsoft Sans Serif" panose="020B0604020202020204" pitchFamily="34" charset="0"/>
              </a:rPr>
              <a:t>Speech Notes - Slide </a:t>
            </a:r>
            <a:r>
              <a:rPr lang="he-IL" b="1">
                <a:latin typeface="Microsoft Sans Serif" panose="020B0604020202020204" pitchFamily="34" charset="0"/>
              </a:rPr>
              <a:t>1</a:t>
            </a:r>
            <a:endParaRPr lang="en-PH" b="1">
              <a:latin typeface="Microsoft Sans Serif" panose="020B0604020202020204" pitchFamily="34" charset="0"/>
            </a:endParaRPr>
          </a:p>
          <a:p>
            <a:endParaRPr lang="en-PH" b="1">
              <a:latin typeface="Microsoft Sans Serif" panose="020B0604020202020204" pitchFamily="34" charset="0"/>
            </a:endParaRPr>
          </a:p>
          <a:p>
            <a:r>
              <a:rPr lang="en-US" b="1">
                <a:latin typeface="Microsoft Sans Serif" panose="020B0604020202020204" pitchFamily="34" charset="0"/>
              </a:rPr>
              <a:t>1.</a:t>
            </a:r>
            <a:r>
              <a:rPr lang="en-US" i="1">
                <a:latin typeface="Microsoft Sans Serif" panose="020B0604020202020204" pitchFamily="34" charset="0"/>
              </a:rPr>
              <a:t>  [Content Placeholder 52]</a:t>
            </a:r>
            <a:r>
              <a:rPr lang="en-US" b="1">
                <a:latin typeface="Microsoft Sans Serif" panose="020B0604020202020204" pitchFamily="34" charset="0"/>
              </a:rPr>
              <a:t>    Content Placeholder 52 Clip</a:t>
            </a:r>
          </a:p>
          <a:p>
            <a:r>
              <a:rPr lang="en-US">
                <a:latin typeface="Arial" panose="020B0604020202020204" pitchFamily="34" charset="0"/>
              </a:rPr>
              <a:t>Testing and Commissioning Management</a:t>
            </a:r>
          </a:p>
          <a:p>
            <a:endParaRPr lang="en-US">
              <a:latin typeface="Microsoft Sans Serif" panose="020B0604020202020204" pitchFamily="34" charset="0"/>
            </a:endParaRPr>
          </a:p>
          <a:p>
            <a:r>
              <a:rPr lang="fr-FR" b="1">
                <a:latin typeface="Microsoft Sans Serif" panose="020B0604020202020204" pitchFamily="34" charset="0"/>
              </a:rPr>
              <a:t>2.</a:t>
            </a:r>
            <a:r>
              <a:rPr lang="fr-FR" i="1">
                <a:latin typeface="Microsoft Sans Serif" panose="020B0604020202020204" pitchFamily="34" charset="0"/>
              </a:rPr>
              <a:t>  [TextBox 312]</a:t>
            </a:r>
            <a:r>
              <a:rPr lang="fr-FR" b="1">
                <a:latin typeface="Microsoft Sans Serif" panose="020B0604020202020204" pitchFamily="34" charset="0"/>
              </a:rPr>
              <a:t>    TextBox 312 Clip</a:t>
            </a:r>
          </a:p>
          <a:p>
            <a:r>
              <a:rPr lang="en-US">
                <a:latin typeface="Arial" panose="020B0604020202020204" pitchFamily="34" charset="0"/>
              </a:rPr>
              <a:t>the following are the Testing and Commissioning Work Scope</a:t>
            </a:r>
          </a:p>
          <a:p>
            <a:endParaRPr lang="en-US">
              <a:latin typeface="Microsoft Sans Serif" panose="020B0604020202020204" pitchFamily="34" charset="0"/>
            </a:endParaRPr>
          </a:p>
          <a:p>
            <a:r>
              <a:rPr lang="en-US" b="1">
                <a:latin typeface="Microsoft Sans Serif" panose="020B0604020202020204" pitchFamily="34" charset="0"/>
              </a:rPr>
              <a:t>3.</a:t>
            </a:r>
            <a:r>
              <a:rPr lang="en-US" i="1">
                <a:latin typeface="Microsoft Sans Serif" panose="020B0604020202020204" pitchFamily="34" charset="0"/>
              </a:rPr>
              <a:t>  [Content Placeholder 522]</a:t>
            </a:r>
            <a:r>
              <a:rPr lang="en-US" b="1">
                <a:latin typeface="Microsoft Sans Serif" panose="020B0604020202020204" pitchFamily="34" charset="0"/>
              </a:rPr>
              <a:t>    Content Placeholder 522 Clip</a:t>
            </a:r>
          </a:p>
          <a:p>
            <a:r>
              <a:rPr lang="en-US">
                <a:latin typeface="Arial" panose="020B0604020202020204" pitchFamily="34" charset="0"/>
              </a:rPr>
              <a:t>Commissionability Study</a:t>
            </a:r>
          </a:p>
          <a:p>
            <a:endParaRPr lang="en-US">
              <a:latin typeface="Microsoft Sans Serif" panose="020B0604020202020204" pitchFamily="34" charset="0"/>
            </a:endParaRPr>
          </a:p>
          <a:p>
            <a:r>
              <a:rPr lang="en-US" b="1">
                <a:latin typeface="Microsoft Sans Serif" panose="020B0604020202020204" pitchFamily="34" charset="0"/>
              </a:rPr>
              <a:t>4.</a:t>
            </a:r>
            <a:r>
              <a:rPr lang="en-US" i="1">
                <a:latin typeface="Microsoft Sans Serif" panose="020B0604020202020204" pitchFamily="34" charset="0"/>
              </a:rPr>
              <a:t>  [Content Placeholder 55]</a:t>
            </a:r>
            <a:r>
              <a:rPr lang="en-US" b="1">
                <a:latin typeface="Microsoft Sans Serif" panose="020B0604020202020204" pitchFamily="34" charset="0"/>
              </a:rPr>
              <a:t>    Content Placeholder 55 Clip</a:t>
            </a:r>
          </a:p>
          <a:p>
            <a:r>
              <a:rPr lang="en-US">
                <a:latin typeface="Arial" panose="020B0604020202020204" pitchFamily="34" charset="0"/>
              </a:rPr>
              <a:t>Quality Assurance and Quality Control Services</a:t>
            </a:r>
          </a:p>
          <a:p>
            <a:endParaRPr lang="en-US">
              <a:latin typeface="Microsoft Sans Serif" panose="020B0604020202020204" pitchFamily="34" charset="0"/>
            </a:endParaRPr>
          </a:p>
          <a:p>
            <a:r>
              <a:rPr lang="en-US" b="1">
                <a:latin typeface="Microsoft Sans Serif" panose="020B0604020202020204" pitchFamily="34" charset="0"/>
              </a:rPr>
              <a:t>5.</a:t>
            </a:r>
            <a:r>
              <a:rPr lang="en-US" i="1">
                <a:latin typeface="Microsoft Sans Serif" panose="020B0604020202020204" pitchFamily="34" charset="0"/>
              </a:rPr>
              <a:t>  [Content Placeholder 5]</a:t>
            </a:r>
            <a:r>
              <a:rPr lang="en-US" b="1">
                <a:latin typeface="Microsoft Sans Serif" panose="020B0604020202020204" pitchFamily="34" charset="0"/>
              </a:rPr>
              <a:t>    Content Placeholder 5 Clip</a:t>
            </a:r>
          </a:p>
          <a:p>
            <a:r>
              <a:rPr lang="en-US">
                <a:latin typeface="Arial" panose="020B0604020202020204" pitchFamily="34" charset="0"/>
              </a:rPr>
              <a:t>LEED Commissioning Authority</a:t>
            </a:r>
          </a:p>
          <a:p>
            <a:endParaRPr lang="en-US">
              <a:latin typeface="Microsoft Sans Serif" panose="020B0604020202020204" pitchFamily="34" charset="0"/>
            </a:endParaRPr>
          </a:p>
          <a:p>
            <a:r>
              <a:rPr lang="en-US" b="1">
                <a:latin typeface="Microsoft Sans Serif" panose="020B0604020202020204" pitchFamily="34" charset="0"/>
              </a:rPr>
              <a:t>6.</a:t>
            </a:r>
            <a:r>
              <a:rPr lang="en-US" i="1">
                <a:latin typeface="Microsoft Sans Serif" panose="020B0604020202020204" pitchFamily="34" charset="0"/>
              </a:rPr>
              <a:t>  [Content Placeholder 53]</a:t>
            </a:r>
            <a:r>
              <a:rPr lang="en-US" b="1">
                <a:latin typeface="Microsoft Sans Serif" panose="020B0604020202020204" pitchFamily="34" charset="0"/>
              </a:rPr>
              <a:t>    Content Placeholder 53 Clip</a:t>
            </a:r>
          </a:p>
          <a:p>
            <a:r>
              <a:rPr lang="en-US">
                <a:latin typeface="Arial" panose="020B0604020202020204" pitchFamily="34" charset="0"/>
              </a:rPr>
              <a:t>BER DE Commissioning Authority</a:t>
            </a:r>
          </a:p>
          <a:p>
            <a:endParaRPr lang="en-US">
              <a:latin typeface="Microsoft Sans Serif" panose="020B0604020202020204" pitchFamily="34" charset="0"/>
            </a:endParaRPr>
          </a:p>
          <a:p>
            <a:r>
              <a:rPr lang="en-US" b="1">
                <a:latin typeface="Microsoft Sans Serif" panose="020B0604020202020204" pitchFamily="34" charset="0"/>
              </a:rPr>
              <a:t>7.</a:t>
            </a:r>
            <a:r>
              <a:rPr lang="en-US" i="1">
                <a:latin typeface="Microsoft Sans Serif" panose="020B0604020202020204" pitchFamily="34" charset="0"/>
              </a:rPr>
              <a:t>  [Content Placeholder 54]</a:t>
            </a:r>
            <a:r>
              <a:rPr lang="en-US" b="1">
                <a:latin typeface="Microsoft Sans Serif" panose="020B0604020202020204" pitchFamily="34" charset="0"/>
              </a:rPr>
              <a:t>    Content Placeholder 54 Clip</a:t>
            </a:r>
          </a:p>
          <a:p>
            <a:r>
              <a:rPr lang="pt-BR">
                <a:latin typeface="Arial" panose="020B0604020202020204" pitchFamily="34" charset="0"/>
              </a:rPr>
              <a:t>M E P F System Audit</a:t>
            </a:r>
          </a:p>
          <a:p>
            <a:endParaRPr lang="en-US">
              <a:latin typeface="Microsoft Sans Serif" panose="020B0604020202020204" pitchFamily="34" charset="0"/>
            </a:endParaRPr>
          </a:p>
          <a:p>
            <a:r>
              <a:rPr lang="en-US" b="1">
                <a:latin typeface="Microsoft Sans Serif" panose="020B0604020202020204" pitchFamily="34" charset="0"/>
              </a:rPr>
              <a:t>8.</a:t>
            </a:r>
            <a:r>
              <a:rPr lang="en-US" i="1">
                <a:latin typeface="Microsoft Sans Serif" panose="020B0604020202020204" pitchFamily="34" charset="0"/>
              </a:rPr>
              <a:t>  [Content Placeholder 56]</a:t>
            </a:r>
            <a:r>
              <a:rPr lang="en-US" b="1">
                <a:latin typeface="Microsoft Sans Serif" panose="020B0604020202020204" pitchFamily="34" charset="0"/>
              </a:rPr>
              <a:t>    Content Placeholder 56 Clip</a:t>
            </a:r>
          </a:p>
          <a:p>
            <a:r>
              <a:rPr lang="en-US">
                <a:latin typeface="Arial" panose="020B0604020202020204" pitchFamily="34" charset="0"/>
              </a:rPr>
              <a:t>Testing, Adjusting and Balancing </a:t>
            </a:r>
          </a:p>
        </p:txBody>
      </p:sp>
      <p:sp>
        <p:nvSpPr>
          <p:cNvPr id="4" name="Slide Number Placeholder 3"/>
          <p:cNvSpPr>
            <a:spLocks noGrp="1"/>
          </p:cNvSpPr>
          <p:nvPr>
            <p:ph type="sldNum" sz="quarter" idx="10"/>
          </p:nvPr>
        </p:nvSpPr>
        <p:spPr/>
        <p:txBody>
          <a:bodyPr/>
          <a:lstStyle/>
          <a:p>
            <a:pPr>
              <a:defRPr/>
            </a:pPr>
            <a:fld id="{32D22BA2-1962-49BF-BBBD-300A5220A2AD}" type="slidenum">
              <a:rPr lang="en-US" altLang="en-US" smtClean="0"/>
              <a:pPr>
                <a:defRPr/>
              </a:pPr>
              <a:t>19</a:t>
            </a:fld>
            <a:endParaRPr lang="en-US" altLang="en-US"/>
          </a:p>
        </p:txBody>
      </p:sp>
    </p:spTree>
    <p:extLst>
      <p:ext uri="{BB962C8B-B14F-4D97-AF65-F5344CB8AC3E}">
        <p14:creationId xmlns:p14="http://schemas.microsoft.com/office/powerpoint/2010/main" val="242016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E13A1DD7-6FAE-435D-BCD4-CF4DCFA23CF2}" type="datetimeFigureOut">
              <a:rPr lang="en-US" smtClean="0"/>
              <a:pPr>
                <a:defRPr/>
              </a:pPr>
              <a:t>3/16/2023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39687618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5085820-4F8E-47C4-87AC-A17D0207A4AF}" type="datetimeFigureOut">
              <a:rPr lang="en-US" smtClean="0"/>
              <a:pPr>
                <a:defRPr/>
              </a:pPr>
              <a:t>3/16/2023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25441472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06376"/>
            <a:ext cx="222885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06376"/>
            <a:ext cx="6521450" cy="43878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ACD8E70-89D1-464F-B55E-7A8A3854AFEA}" type="datetimeFigureOut">
              <a:rPr lang="en-US" smtClean="0"/>
              <a:pPr>
                <a:defRPr/>
              </a:pPr>
              <a:t>3/16/2023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28698199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8E57EF6-ABDB-4BFE-8E41-AB2671E8DAB2}" type="datetimeFigureOut">
              <a:rPr lang="en-US" smtClean="0"/>
              <a:pPr>
                <a:defRPr/>
              </a:pPr>
              <a:t>3/16/2023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41003463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333"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18C632C-3B08-4B3F-8E28-6730971658FB}" type="datetimeFigureOut">
              <a:rPr lang="en-US" smtClean="0"/>
              <a:pPr>
                <a:defRPr/>
              </a:pPr>
              <a:t>3/16/2023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18281036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200152"/>
            <a:ext cx="4375150" cy="3394075"/>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200152"/>
            <a:ext cx="4375150" cy="3394075"/>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17EB0AFD-28DA-483B-ADA3-95B663BE1487}" type="datetimeFigureOut">
              <a:rPr lang="en-US" smtClean="0"/>
              <a:pPr>
                <a:defRPr/>
              </a:pPr>
              <a:t>3/16/2023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33088900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9"/>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3"/>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en-US"/>
              <a:t>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4" y="1535113"/>
            <a:ext cx="4378590" cy="639763"/>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lang="en-US"/>
              <a:t>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58473FD-B3E5-465B-9949-6F23B366144E}" type="datetimeFigureOut">
              <a:rPr lang="en-US" smtClean="0"/>
              <a:pPr>
                <a:defRPr/>
              </a:pPr>
              <a:t>3/16/2023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2041974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D533B716-6047-41A4-B4E3-A68F3E64DD58}" type="datetimeFigureOut">
              <a:rPr lang="en-US" smtClean="0"/>
              <a:pPr>
                <a:defRPr/>
              </a:pPr>
              <a:t>3/16/2023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36839271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2744EBF-E97D-44C3-B43D-986F7CC27EE2}" type="datetimeFigureOut">
              <a:rPr lang="en-US" smtClean="0"/>
              <a:pPr>
                <a:defRPr/>
              </a:pPr>
              <a:t>3/16/2023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6106563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4" y="273049"/>
            <a:ext cx="3259006" cy="1162051"/>
          </a:xfrm>
        </p:spPr>
        <p:txBody>
          <a:bodyPr anchor="b"/>
          <a:lstStyle>
            <a:lvl1pPr algn="l">
              <a:defRPr sz="2167" b="1"/>
            </a:lvl1pPr>
          </a:lstStyle>
          <a:p>
            <a:r>
              <a:rPr lang="en-US"/>
              <a:t>Click to edit Master title style</a:t>
            </a:r>
          </a:p>
        </p:txBody>
      </p:sp>
      <p:sp>
        <p:nvSpPr>
          <p:cNvPr id="3" name="Content Placeholder 2"/>
          <p:cNvSpPr>
            <a:spLocks noGrp="1"/>
          </p:cNvSpPr>
          <p:nvPr>
            <p:ph idx="1"/>
          </p:nvPr>
        </p:nvSpPr>
        <p:spPr>
          <a:xfrm>
            <a:off x="3872971" y="273053"/>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4" y="1435103"/>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4B3ABC07-2DDB-4D0E-B495-CE829908D7D5}" type="datetimeFigureOut">
              <a:rPr lang="en-US" smtClean="0"/>
              <a:pPr>
                <a:defRPr/>
              </a:pPr>
              <a:t>3/16/2023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2975406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1"/>
            <a:ext cx="5943600" cy="566739"/>
          </a:xfrm>
        </p:spPr>
        <p:txBody>
          <a:bodyPr anchor="b"/>
          <a:lstStyle>
            <a:lvl1pPr algn="l">
              <a:defRPr sz="2167"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r>
              <a:rPr lang="en-US"/>
              <a:t>Click icon to add picture</a:t>
            </a:r>
          </a:p>
        </p:txBody>
      </p:sp>
      <p:sp>
        <p:nvSpPr>
          <p:cNvPr id="4" name="Text Placeholder 3"/>
          <p:cNvSpPr>
            <a:spLocks noGrp="1"/>
          </p:cNvSpPr>
          <p:nvPr>
            <p:ph type="body" sz="half" idx="2"/>
          </p:nvPr>
        </p:nvSpPr>
        <p:spPr>
          <a:xfrm>
            <a:off x="1941645" y="5367339"/>
            <a:ext cx="5943600" cy="8048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20268A4-E518-4739-9CFC-F3C5BFFFCAFC}" type="datetimeFigureOut">
              <a:rPr lang="en-US" smtClean="0"/>
              <a:pPr>
                <a:defRPr/>
              </a:pPr>
              <a:t>3/16/2023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91BDD9A-6394-C842-9C16-A7B0108D8817}" type="slidenum">
              <a:rPr lang="en-US" smtClean="0"/>
              <a:pPr/>
              <a:t>‹#›</a:t>
            </a:fld>
            <a:endParaRPr lang="en-US"/>
          </a:p>
        </p:txBody>
      </p:sp>
    </p:spTree>
    <p:extLst>
      <p:ext uri="{BB962C8B-B14F-4D97-AF65-F5344CB8AC3E}">
        <p14:creationId xmlns:p14="http://schemas.microsoft.com/office/powerpoint/2010/main" val="33773235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9"/>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2"/>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pPr>
              <a:defRPr/>
            </a:pPr>
            <a:fld id="{C8A8E639-65A4-420B-9059-D43FAEC9C6E7}" type="datetimeFigureOut">
              <a:rPr lang="en-US" smtClean="0"/>
              <a:pPr>
                <a:defRPr/>
              </a:pPr>
              <a:t>3/16/2023</a:t>
            </a:fld>
            <a:endParaRPr lang="en-US"/>
          </a:p>
        </p:txBody>
      </p:sp>
      <p:sp>
        <p:nvSpPr>
          <p:cNvPr id="5" name="Footer Placeholder 4"/>
          <p:cNvSpPr>
            <a:spLocks noGrp="1"/>
          </p:cNvSpPr>
          <p:nvPr>
            <p:ph type="ftr" sz="quarter" idx="3"/>
          </p:nvPr>
        </p:nvSpPr>
        <p:spPr>
          <a:xfrm>
            <a:off x="3384550" y="6356352"/>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099300" y="6356352"/>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pPr>
              <a:defRPr/>
            </a:pPr>
            <a:fld id="{A2ED781F-418F-4732-8D60-CD62FF2C255F}" type="slidenum">
              <a:rPr lang="en-US" altLang="en-US" smtClean="0"/>
              <a:pPr>
                <a:defRPr/>
              </a:pPr>
              <a:t>‹#›</a:t>
            </a:fld>
            <a:endParaRPr lang="en-US" altLang="en-US"/>
          </a:p>
        </p:txBody>
      </p:sp>
    </p:spTree>
    <p:extLst>
      <p:ext uri="{BB962C8B-B14F-4D97-AF65-F5344CB8AC3E}">
        <p14:creationId xmlns:p14="http://schemas.microsoft.com/office/powerpoint/2010/main" val="747154127"/>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495285" rtl="0" eaLnBrk="1" latinLnBrk="0" hangingPunct="1">
        <a:spcBef>
          <a:spcPct val="0"/>
        </a:spcBef>
        <a:buNone/>
        <a:defRPr sz="4767" kern="1200">
          <a:solidFill>
            <a:schemeClr val="tx1"/>
          </a:solidFill>
          <a:latin typeface="+mj-lt"/>
          <a:ea typeface="+mj-ea"/>
          <a:cs typeface="+mj-cs"/>
        </a:defRPr>
      </a:lvl1pPr>
    </p:titleStyle>
    <p:bodyStyle>
      <a:lvl1pPr marL="371464" indent="-371464" algn="l" defTabSz="495285" rtl="0" eaLnBrk="1" latinLnBrk="0" hangingPunct="1">
        <a:spcBef>
          <a:spcPct val="20000"/>
        </a:spcBef>
        <a:buFont typeface="Arial"/>
        <a:buChar char="•"/>
        <a:defRPr sz="3467" kern="1200">
          <a:solidFill>
            <a:schemeClr val="tx1"/>
          </a:solidFill>
          <a:latin typeface="+mn-lt"/>
          <a:ea typeface="+mn-ea"/>
          <a:cs typeface="+mn-cs"/>
        </a:defRPr>
      </a:lvl1pPr>
      <a:lvl2pPr marL="804838" indent="-309553" algn="l" defTabSz="495285" rtl="0" eaLnBrk="1" latinLnBrk="0" hangingPunct="1">
        <a:spcBef>
          <a:spcPct val="20000"/>
        </a:spcBef>
        <a:buFont typeface="Arial"/>
        <a:buChar char="–"/>
        <a:defRPr sz="3033" kern="1200">
          <a:solidFill>
            <a:schemeClr val="tx1"/>
          </a:solidFill>
          <a:latin typeface="+mn-lt"/>
          <a:ea typeface="+mn-ea"/>
          <a:cs typeface="+mn-cs"/>
        </a:defRPr>
      </a:lvl2pPr>
      <a:lvl3pPr marL="1238212" indent="-247642" algn="l" defTabSz="495285" rtl="0" eaLnBrk="1" latinLnBrk="0" hangingPunct="1">
        <a:spcBef>
          <a:spcPct val="20000"/>
        </a:spcBef>
        <a:buFont typeface="Arial"/>
        <a:buChar char="•"/>
        <a:defRPr sz="2600" kern="1200">
          <a:solidFill>
            <a:schemeClr val="tx1"/>
          </a:solidFill>
          <a:latin typeface="+mn-lt"/>
          <a:ea typeface="+mn-ea"/>
          <a:cs typeface="+mn-cs"/>
        </a:defRPr>
      </a:lvl3pPr>
      <a:lvl4pPr marL="1733497" indent="-247642" algn="l" defTabSz="495285" rtl="0" eaLnBrk="1" latinLnBrk="0" hangingPunct="1">
        <a:spcBef>
          <a:spcPct val="20000"/>
        </a:spcBef>
        <a:buFont typeface="Arial"/>
        <a:buChar char="–"/>
        <a:defRPr sz="2167" kern="1200">
          <a:solidFill>
            <a:schemeClr val="tx1"/>
          </a:solidFill>
          <a:latin typeface="+mn-lt"/>
          <a:ea typeface="+mn-ea"/>
          <a:cs typeface="+mn-cs"/>
        </a:defRPr>
      </a:lvl4pPr>
      <a:lvl5pPr marL="2228781" indent="-247642" algn="l" defTabSz="495285" rtl="0" eaLnBrk="1" latinLnBrk="0" hangingPunct="1">
        <a:spcBef>
          <a:spcPct val="20000"/>
        </a:spcBef>
        <a:buFont typeface="Arial"/>
        <a:buChar char="»"/>
        <a:defRPr sz="2167" kern="1200">
          <a:solidFill>
            <a:schemeClr val="tx1"/>
          </a:solidFill>
          <a:latin typeface="+mn-lt"/>
          <a:ea typeface="+mn-ea"/>
          <a:cs typeface="+mn-cs"/>
        </a:defRPr>
      </a:lvl5pPr>
      <a:lvl6pPr marL="2724066" indent="-247642" algn="l" defTabSz="495285" rtl="0" eaLnBrk="1" latinLnBrk="0" hangingPunct="1">
        <a:spcBef>
          <a:spcPct val="20000"/>
        </a:spcBef>
        <a:buFont typeface="Arial"/>
        <a:buChar char="•"/>
        <a:defRPr sz="2167" kern="1200">
          <a:solidFill>
            <a:schemeClr val="tx1"/>
          </a:solidFill>
          <a:latin typeface="+mn-lt"/>
          <a:ea typeface="+mn-ea"/>
          <a:cs typeface="+mn-cs"/>
        </a:defRPr>
      </a:lvl6pPr>
      <a:lvl7pPr marL="3219351" indent="-247642" algn="l" defTabSz="495285" rtl="0" eaLnBrk="1" latinLnBrk="0" hangingPunct="1">
        <a:spcBef>
          <a:spcPct val="20000"/>
        </a:spcBef>
        <a:buFont typeface="Arial"/>
        <a:buChar char="•"/>
        <a:defRPr sz="2167" kern="1200">
          <a:solidFill>
            <a:schemeClr val="tx1"/>
          </a:solidFill>
          <a:latin typeface="+mn-lt"/>
          <a:ea typeface="+mn-ea"/>
          <a:cs typeface="+mn-cs"/>
        </a:defRPr>
      </a:lvl7pPr>
      <a:lvl8pPr marL="3714636" indent="-247642" algn="l" defTabSz="495285" rtl="0" eaLnBrk="1" latinLnBrk="0" hangingPunct="1">
        <a:spcBef>
          <a:spcPct val="20000"/>
        </a:spcBef>
        <a:buFont typeface="Arial"/>
        <a:buChar char="•"/>
        <a:defRPr sz="2167" kern="1200">
          <a:solidFill>
            <a:schemeClr val="tx1"/>
          </a:solidFill>
          <a:latin typeface="+mn-lt"/>
          <a:ea typeface="+mn-ea"/>
          <a:cs typeface="+mn-cs"/>
        </a:defRPr>
      </a:lvl8pPr>
      <a:lvl9pPr marL="4209920" indent="-247642" algn="l" defTabSz="495285" rtl="0" eaLnBrk="1" latinLnBrk="0" hangingPunct="1">
        <a:spcBef>
          <a:spcPct val="20000"/>
        </a:spcBef>
        <a:buFont typeface="Arial"/>
        <a:buChar char="•"/>
        <a:defRPr sz="2167" kern="1200">
          <a:solidFill>
            <a:schemeClr val="tx1"/>
          </a:solidFill>
          <a:latin typeface="+mn-lt"/>
          <a:ea typeface="+mn-ea"/>
          <a:cs typeface="+mn-cs"/>
        </a:defRPr>
      </a:lvl9pPr>
    </p:bodyStyle>
    <p:otherStyle>
      <a:defPPr>
        <a:defRPr lang="en-US"/>
      </a:defPPr>
      <a:lvl1pPr marL="0" algn="l" defTabSz="495285" rtl="0" eaLnBrk="1" latinLnBrk="0" hangingPunct="1">
        <a:defRPr sz="1950" kern="1200">
          <a:solidFill>
            <a:schemeClr val="tx1"/>
          </a:solidFill>
          <a:latin typeface="+mn-lt"/>
          <a:ea typeface="+mn-ea"/>
          <a:cs typeface="+mn-cs"/>
        </a:defRPr>
      </a:lvl1pPr>
      <a:lvl2pPr marL="495285" algn="l" defTabSz="495285" rtl="0" eaLnBrk="1" latinLnBrk="0" hangingPunct="1">
        <a:defRPr sz="1950" kern="1200">
          <a:solidFill>
            <a:schemeClr val="tx1"/>
          </a:solidFill>
          <a:latin typeface="+mn-lt"/>
          <a:ea typeface="+mn-ea"/>
          <a:cs typeface="+mn-cs"/>
        </a:defRPr>
      </a:lvl2pPr>
      <a:lvl3pPr marL="990570" algn="l" defTabSz="495285" rtl="0" eaLnBrk="1" latinLnBrk="0" hangingPunct="1">
        <a:defRPr sz="1950" kern="1200">
          <a:solidFill>
            <a:schemeClr val="tx1"/>
          </a:solidFill>
          <a:latin typeface="+mn-lt"/>
          <a:ea typeface="+mn-ea"/>
          <a:cs typeface="+mn-cs"/>
        </a:defRPr>
      </a:lvl3pPr>
      <a:lvl4pPr marL="1485854" algn="l" defTabSz="495285" rtl="0" eaLnBrk="1" latinLnBrk="0" hangingPunct="1">
        <a:defRPr sz="1950" kern="1200">
          <a:solidFill>
            <a:schemeClr val="tx1"/>
          </a:solidFill>
          <a:latin typeface="+mn-lt"/>
          <a:ea typeface="+mn-ea"/>
          <a:cs typeface="+mn-cs"/>
        </a:defRPr>
      </a:lvl4pPr>
      <a:lvl5pPr marL="1981139" algn="l" defTabSz="495285" rtl="0" eaLnBrk="1" latinLnBrk="0" hangingPunct="1">
        <a:defRPr sz="1950" kern="1200">
          <a:solidFill>
            <a:schemeClr val="tx1"/>
          </a:solidFill>
          <a:latin typeface="+mn-lt"/>
          <a:ea typeface="+mn-ea"/>
          <a:cs typeface="+mn-cs"/>
        </a:defRPr>
      </a:lvl5pPr>
      <a:lvl6pPr marL="2476424" algn="l" defTabSz="495285" rtl="0" eaLnBrk="1" latinLnBrk="0" hangingPunct="1">
        <a:defRPr sz="1950" kern="1200">
          <a:solidFill>
            <a:schemeClr val="tx1"/>
          </a:solidFill>
          <a:latin typeface="+mn-lt"/>
          <a:ea typeface="+mn-ea"/>
          <a:cs typeface="+mn-cs"/>
        </a:defRPr>
      </a:lvl6pPr>
      <a:lvl7pPr marL="2971709" algn="l" defTabSz="495285" rtl="0" eaLnBrk="1" latinLnBrk="0" hangingPunct="1">
        <a:defRPr sz="1950" kern="1200">
          <a:solidFill>
            <a:schemeClr val="tx1"/>
          </a:solidFill>
          <a:latin typeface="+mn-lt"/>
          <a:ea typeface="+mn-ea"/>
          <a:cs typeface="+mn-cs"/>
        </a:defRPr>
      </a:lvl7pPr>
      <a:lvl8pPr marL="3466993" algn="l" defTabSz="495285" rtl="0" eaLnBrk="1" latinLnBrk="0" hangingPunct="1">
        <a:defRPr sz="1950" kern="1200">
          <a:solidFill>
            <a:schemeClr val="tx1"/>
          </a:solidFill>
          <a:latin typeface="+mn-lt"/>
          <a:ea typeface="+mn-ea"/>
          <a:cs typeface="+mn-cs"/>
        </a:defRPr>
      </a:lvl8pPr>
      <a:lvl9pPr marL="3962278" algn="l" defTabSz="495285" rtl="0" eaLnBrk="1" latinLnBrk="0" hangingPunct="1">
        <a:defRPr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www.forsspacglobal.com/" TargetMode="External"/><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diagramQuickStyle" Target="../diagrams/quickStyle2.xml"/><Relationship Id="rId11" Type="http://schemas.openxmlformats.org/officeDocument/2006/relationships/image" Target="../media/image5.png"/><Relationship Id="rId5" Type="http://schemas.openxmlformats.org/officeDocument/2006/relationships/diagramLayout" Target="../diagrams/layout2.xml"/><Relationship Id="rId10" Type="http://schemas.openxmlformats.org/officeDocument/2006/relationships/image" Target="../media/image3.png"/><Relationship Id="rId4" Type="http://schemas.openxmlformats.org/officeDocument/2006/relationships/diagramData" Target="../diagrams/data2.xml"/><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audio" Target="../media/media17.wav"/><Relationship Id="rId16" Type="http://schemas.openxmlformats.org/officeDocument/2006/relationships/image" Target="../media/image5.png"/><Relationship Id="rId1" Type="http://schemas.microsoft.com/office/2007/relationships/media" Target="../media/media17.wav"/><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png"/><Relationship Id="rId10" Type="http://schemas.openxmlformats.org/officeDocument/2006/relationships/image" Target="../media/image29.jpeg"/><Relationship Id="rId4" Type="http://schemas.openxmlformats.org/officeDocument/2006/relationships/notesSlide" Target="../notesSlides/notesSlide6.xml"/><Relationship Id="rId9" Type="http://schemas.openxmlformats.org/officeDocument/2006/relationships/image" Target="../media/image28.png"/><Relationship Id="rId1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12" Type="http://schemas.openxmlformats.org/officeDocument/2006/relationships/image" Target="../media/image5.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5.jpg"/><Relationship Id="rId11" Type="http://schemas.openxmlformats.org/officeDocument/2006/relationships/image" Target="../media/image39.jpeg"/><Relationship Id="rId5" Type="http://schemas.openxmlformats.org/officeDocument/2006/relationships/image" Target="../media/image34.jp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4.jp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slideLayout" Target="../slideLayouts/slideLayout7.xml"/><Relationship Id="rId7" Type="http://schemas.openxmlformats.org/officeDocument/2006/relationships/image" Target="../media/image47.jpg"/><Relationship Id="rId12" Type="http://schemas.openxmlformats.org/officeDocument/2006/relationships/image" Target="../media/image5.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6.png"/><Relationship Id="rId11" Type="http://schemas.openxmlformats.org/officeDocument/2006/relationships/image" Target="../media/image3.pn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notesSlide" Target="../notesSlides/notesSlide8.xml"/><Relationship Id="rId9" Type="http://schemas.openxmlformats.org/officeDocument/2006/relationships/image" Target="../media/image49.jp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7.xml"/><Relationship Id="rId7" Type="http://schemas.openxmlformats.org/officeDocument/2006/relationships/image" Target="../media/image53.jpeg"/><Relationship Id="rId12" Type="http://schemas.openxmlformats.org/officeDocument/2006/relationships/image" Target="../media/image5.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3.png"/><Relationship Id="rId9"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8" Type="http://schemas.openxmlformats.org/officeDocument/2006/relationships/image" Target="../media/image63.jp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2.jpeg"/><Relationship Id="rId12" Type="http://schemas.openxmlformats.org/officeDocument/2006/relationships/image" Target="../media/image3.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61.JPG"/><Relationship Id="rId11" Type="http://schemas.openxmlformats.org/officeDocument/2006/relationships/image" Target="../media/image66.jp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notesSlide" Target="../notesSlides/notesSlide9.xml"/><Relationship Id="rId9"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7.xml"/><Relationship Id="rId7" Type="http://schemas.openxmlformats.org/officeDocument/2006/relationships/image" Target="../media/image69.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diagramQuickStyle" Target="../diagrams/quickStyle3.xml"/><Relationship Id="rId12" Type="http://schemas.openxmlformats.org/officeDocument/2006/relationships/image" Target="../media/image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diagramLayout" Target="../diagrams/layout3.xml"/><Relationship Id="rId11" Type="http://schemas.openxmlformats.org/officeDocument/2006/relationships/image" Target="../media/image71.jpeg"/><Relationship Id="rId5" Type="http://schemas.openxmlformats.org/officeDocument/2006/relationships/diagramData" Target="../diagrams/data3.xml"/><Relationship Id="rId10" Type="http://schemas.openxmlformats.org/officeDocument/2006/relationships/image" Target="../media/image65.jpeg"/><Relationship Id="rId4" Type="http://schemas.openxmlformats.org/officeDocument/2006/relationships/notesSlide" Target="../notesSlides/notesSlide12.xml"/><Relationship Id="rId9" Type="http://schemas.microsoft.com/office/2007/relationships/diagramDrawing" Target="../diagrams/drawing3.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diagramLayout" Target="../diagrams/layout4.xml"/><Relationship Id="rId11" Type="http://schemas.openxmlformats.org/officeDocument/2006/relationships/image" Target="../media/image5.png"/><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4.xml"/></Relationships>
</file>

<file path=ppt/slides/_rels/slide24.xml.rels><?xml version="1.0" encoding="UTF-8" standalone="yes"?>
<Relationships xmlns="http://schemas.openxmlformats.org/package/2006/relationships"><Relationship Id="rId8" Type="http://schemas.openxmlformats.org/officeDocument/2006/relationships/audio" Target="../media/media31.wav"/><Relationship Id="rId13" Type="http://schemas.microsoft.com/office/2007/relationships/media" Target="../media/media33.wav"/><Relationship Id="rId18" Type="http://schemas.microsoft.com/office/2007/relationships/media" Target="file:///D:\1%20ORIENTATION\PPT\New%20Staff%20Orientation%20part%203%20T&amp;C%20workscope%20LEED_MediaFiles\s486%20sp51.wav" TargetMode="External"/><Relationship Id="rId26" Type="http://schemas.openxmlformats.org/officeDocument/2006/relationships/diagramQuickStyle" Target="../diagrams/quickStyle5.xml"/><Relationship Id="rId3" Type="http://schemas.microsoft.com/office/2007/relationships/media" Target="file:///D:\1%20ORIENTATION\PPT\New%20Staff%20Orientation%20part%203%20T&amp;C%20workscope%20LEED_MediaFiles\s486%20sp45.wav" TargetMode="External"/><Relationship Id="rId21" Type="http://schemas.openxmlformats.org/officeDocument/2006/relationships/slideLayout" Target="../slideLayouts/slideLayout6.xml"/><Relationship Id="rId7" Type="http://schemas.microsoft.com/office/2007/relationships/media" Target="../media/media31.wav"/><Relationship Id="rId12" Type="http://schemas.microsoft.com/office/2007/relationships/media" Target="file:///D:\1%20ORIENTATION\PPT\New%20Staff%20Orientation%20part%203%20T&amp;C%20workscope%20LEED_MediaFiles\s486%20sp49.wav" TargetMode="External"/><Relationship Id="rId17" Type="http://schemas.openxmlformats.org/officeDocument/2006/relationships/audio" Target="../media/media34.wav"/><Relationship Id="rId25" Type="http://schemas.openxmlformats.org/officeDocument/2006/relationships/diagramLayout" Target="../diagrams/layout5.xml"/><Relationship Id="rId2" Type="http://schemas.openxmlformats.org/officeDocument/2006/relationships/audio" Target="../media/media29.wav"/><Relationship Id="rId16" Type="http://schemas.microsoft.com/office/2007/relationships/media" Target="../media/media34.wav"/><Relationship Id="rId20" Type="http://schemas.openxmlformats.org/officeDocument/2006/relationships/audio" Target="../media/media35.wav"/><Relationship Id="rId29" Type="http://schemas.openxmlformats.org/officeDocument/2006/relationships/image" Target="../media/image3.png"/><Relationship Id="rId1" Type="http://schemas.microsoft.com/office/2007/relationships/media" Target="../media/media29.wav"/><Relationship Id="rId6" Type="http://schemas.microsoft.com/office/2007/relationships/media" Target="file:///D:\1%20ORIENTATION\PPT\New%20Staff%20Orientation%20part%203%20T&amp;C%20workscope%20LEED_MediaFiles\s486%20sp47.wav" TargetMode="External"/><Relationship Id="rId11" Type="http://schemas.openxmlformats.org/officeDocument/2006/relationships/audio" Target="../media/media32.wav"/><Relationship Id="rId24" Type="http://schemas.openxmlformats.org/officeDocument/2006/relationships/diagramData" Target="../diagrams/data5.xml"/><Relationship Id="rId5" Type="http://schemas.openxmlformats.org/officeDocument/2006/relationships/audio" Target="../media/media30.wav"/><Relationship Id="rId15" Type="http://schemas.microsoft.com/office/2007/relationships/media" Target="file:///D:\1%20ORIENTATION\PPT\New%20Staff%20Orientation%20part%203%20T&amp;C%20workscope%20LEED_MediaFiles\s486%20sp50.wav" TargetMode="External"/><Relationship Id="rId23" Type="http://schemas.openxmlformats.org/officeDocument/2006/relationships/image" Target="../media/image5.png"/><Relationship Id="rId28" Type="http://schemas.microsoft.com/office/2007/relationships/diagramDrawing" Target="../diagrams/drawing5.xml"/><Relationship Id="rId10" Type="http://schemas.microsoft.com/office/2007/relationships/media" Target="../media/media32.wav"/><Relationship Id="rId19" Type="http://schemas.microsoft.com/office/2007/relationships/media" Target="../media/media35.wav"/><Relationship Id="rId4" Type="http://schemas.microsoft.com/office/2007/relationships/media" Target="../media/media30.wav"/><Relationship Id="rId9" Type="http://schemas.microsoft.com/office/2007/relationships/media" Target="file:///D:\1%20ORIENTATION\PPT\New%20Staff%20Orientation%20part%203%20T&amp;C%20workscope%20LEED_MediaFiles\s486%20sp48.wav" TargetMode="External"/><Relationship Id="rId14" Type="http://schemas.openxmlformats.org/officeDocument/2006/relationships/audio" Target="../media/media33.wav"/><Relationship Id="rId22" Type="http://schemas.openxmlformats.org/officeDocument/2006/relationships/notesSlide" Target="../notesSlides/notesSlide14.xml"/><Relationship Id="rId27" Type="http://schemas.openxmlformats.org/officeDocument/2006/relationships/diagramColors" Target="../diagrams/colors5.xml"/></Relationships>
</file>

<file path=ppt/slides/_rels/slide25.xml.rels><?xml version="1.0" encoding="UTF-8" standalone="yes"?>
<Relationships xmlns="http://schemas.openxmlformats.org/package/2006/relationships"><Relationship Id="rId8" Type="http://schemas.openxmlformats.org/officeDocument/2006/relationships/audio" Target="../media/media31.wav"/><Relationship Id="rId13" Type="http://schemas.microsoft.com/office/2007/relationships/media" Target="../media/media33.wav"/><Relationship Id="rId18" Type="http://schemas.microsoft.com/office/2007/relationships/media" Target="file:///D:\1%20ORIENTATION\PPT\New%20Staff%20Orientation%20part%203%20T&amp;C%20workscope%20LEED_MediaFiles\s486%20sp51.wav" TargetMode="External"/><Relationship Id="rId26" Type="http://schemas.openxmlformats.org/officeDocument/2006/relationships/diagramQuickStyle" Target="../diagrams/quickStyle6.xml"/><Relationship Id="rId3" Type="http://schemas.microsoft.com/office/2007/relationships/media" Target="file:///D:\1%20ORIENTATION\PPT\New%20Staff%20Orientation%20part%203%20T&amp;C%20workscope%20LEED_MediaFiles\s486%20sp45.wav" TargetMode="External"/><Relationship Id="rId21" Type="http://schemas.openxmlformats.org/officeDocument/2006/relationships/slideLayout" Target="../slideLayouts/slideLayout6.xml"/><Relationship Id="rId7" Type="http://schemas.microsoft.com/office/2007/relationships/media" Target="../media/media31.wav"/><Relationship Id="rId12" Type="http://schemas.microsoft.com/office/2007/relationships/media" Target="file:///D:\1%20ORIENTATION\PPT\New%20Staff%20Orientation%20part%203%20T&amp;C%20workscope%20LEED_MediaFiles\s486%20sp49.wav" TargetMode="External"/><Relationship Id="rId17" Type="http://schemas.openxmlformats.org/officeDocument/2006/relationships/audio" Target="../media/media34.wav"/><Relationship Id="rId25" Type="http://schemas.openxmlformats.org/officeDocument/2006/relationships/diagramLayout" Target="../diagrams/layout6.xml"/><Relationship Id="rId2" Type="http://schemas.openxmlformats.org/officeDocument/2006/relationships/audio" Target="../media/media29.wav"/><Relationship Id="rId16" Type="http://schemas.microsoft.com/office/2007/relationships/media" Target="../media/media34.wav"/><Relationship Id="rId20" Type="http://schemas.openxmlformats.org/officeDocument/2006/relationships/audio" Target="../media/media36.wav"/><Relationship Id="rId29" Type="http://schemas.openxmlformats.org/officeDocument/2006/relationships/image" Target="../media/image3.png"/><Relationship Id="rId1" Type="http://schemas.microsoft.com/office/2007/relationships/media" Target="../media/media29.wav"/><Relationship Id="rId6" Type="http://schemas.microsoft.com/office/2007/relationships/media" Target="file:///D:\1%20ORIENTATION\PPT\New%20Staff%20Orientation%20part%203%20T&amp;C%20workscope%20LEED_MediaFiles\s486%20sp47.wav" TargetMode="External"/><Relationship Id="rId11" Type="http://schemas.openxmlformats.org/officeDocument/2006/relationships/audio" Target="../media/media32.wav"/><Relationship Id="rId24" Type="http://schemas.openxmlformats.org/officeDocument/2006/relationships/diagramData" Target="../diagrams/data6.xml"/><Relationship Id="rId5" Type="http://schemas.openxmlformats.org/officeDocument/2006/relationships/audio" Target="../media/media30.wav"/><Relationship Id="rId15" Type="http://schemas.microsoft.com/office/2007/relationships/media" Target="file:///D:\1%20ORIENTATION\PPT\New%20Staff%20Orientation%20part%203%20T&amp;C%20workscope%20LEED_MediaFiles\s486%20sp50.wav" TargetMode="External"/><Relationship Id="rId23" Type="http://schemas.openxmlformats.org/officeDocument/2006/relationships/image" Target="../media/image5.png"/><Relationship Id="rId28" Type="http://schemas.microsoft.com/office/2007/relationships/diagramDrawing" Target="../diagrams/drawing6.xml"/><Relationship Id="rId10" Type="http://schemas.microsoft.com/office/2007/relationships/media" Target="../media/media32.wav"/><Relationship Id="rId19" Type="http://schemas.microsoft.com/office/2007/relationships/media" Target="../media/media36.wav"/><Relationship Id="rId4" Type="http://schemas.microsoft.com/office/2007/relationships/media" Target="../media/media30.wav"/><Relationship Id="rId9" Type="http://schemas.microsoft.com/office/2007/relationships/media" Target="file:///D:\1%20ORIENTATION\PPT\New%20Staff%20Orientation%20part%203%20T&amp;C%20workscope%20LEED_MediaFiles\s486%20sp48.wav" TargetMode="External"/><Relationship Id="rId14" Type="http://schemas.openxmlformats.org/officeDocument/2006/relationships/audio" Target="../media/media33.wav"/><Relationship Id="rId22" Type="http://schemas.openxmlformats.org/officeDocument/2006/relationships/notesSlide" Target="../notesSlides/notesSlide15.xml"/><Relationship Id="rId27" Type="http://schemas.openxmlformats.org/officeDocument/2006/relationships/diagramColors" Target="../diagrams/colors6.xml"/></Relationships>
</file>

<file path=ppt/slides/_rels/slide26.xml.rels><?xml version="1.0" encoding="UTF-8" standalone="yes"?>
<Relationships xmlns="http://schemas.openxmlformats.org/package/2006/relationships"><Relationship Id="rId8" Type="http://schemas.openxmlformats.org/officeDocument/2006/relationships/audio" Target="../media/media31.wav"/><Relationship Id="rId13" Type="http://schemas.microsoft.com/office/2007/relationships/media" Target="../media/media33.wav"/><Relationship Id="rId18" Type="http://schemas.microsoft.com/office/2007/relationships/media" Target="file:///D:\1%20ORIENTATION\PPT\New%20Staff%20Orientation%20part%203%20T&amp;C%20workscope%20LEED_MediaFiles\s486%20sp51.wav" TargetMode="External"/><Relationship Id="rId26" Type="http://schemas.openxmlformats.org/officeDocument/2006/relationships/diagramQuickStyle" Target="../diagrams/quickStyle7.xml"/><Relationship Id="rId3" Type="http://schemas.microsoft.com/office/2007/relationships/media" Target="file:///D:\1%20ORIENTATION\PPT\New%20Staff%20Orientation%20part%203%20T&amp;C%20workscope%20LEED_MediaFiles\s486%20sp45.wav" TargetMode="External"/><Relationship Id="rId21" Type="http://schemas.openxmlformats.org/officeDocument/2006/relationships/slideLayout" Target="../slideLayouts/slideLayout6.xml"/><Relationship Id="rId7" Type="http://schemas.microsoft.com/office/2007/relationships/media" Target="../media/media31.wav"/><Relationship Id="rId12" Type="http://schemas.microsoft.com/office/2007/relationships/media" Target="file:///D:\1%20ORIENTATION\PPT\New%20Staff%20Orientation%20part%203%20T&amp;C%20workscope%20LEED_MediaFiles\s486%20sp49.wav" TargetMode="External"/><Relationship Id="rId17" Type="http://schemas.openxmlformats.org/officeDocument/2006/relationships/audio" Target="../media/media34.wav"/><Relationship Id="rId25" Type="http://schemas.openxmlformats.org/officeDocument/2006/relationships/diagramLayout" Target="../diagrams/layout7.xml"/><Relationship Id="rId2" Type="http://schemas.openxmlformats.org/officeDocument/2006/relationships/audio" Target="../media/media29.wav"/><Relationship Id="rId16" Type="http://schemas.microsoft.com/office/2007/relationships/media" Target="../media/media34.wav"/><Relationship Id="rId20" Type="http://schemas.openxmlformats.org/officeDocument/2006/relationships/audio" Target="../media/media37.wav"/><Relationship Id="rId29" Type="http://schemas.openxmlformats.org/officeDocument/2006/relationships/image" Target="../media/image3.png"/><Relationship Id="rId1" Type="http://schemas.microsoft.com/office/2007/relationships/media" Target="../media/media29.wav"/><Relationship Id="rId6" Type="http://schemas.microsoft.com/office/2007/relationships/media" Target="file:///D:\1%20ORIENTATION\PPT\New%20Staff%20Orientation%20part%203%20T&amp;C%20workscope%20LEED_MediaFiles\s486%20sp47.wav" TargetMode="External"/><Relationship Id="rId11" Type="http://schemas.openxmlformats.org/officeDocument/2006/relationships/audio" Target="../media/media32.wav"/><Relationship Id="rId24" Type="http://schemas.openxmlformats.org/officeDocument/2006/relationships/diagramData" Target="../diagrams/data7.xml"/><Relationship Id="rId5" Type="http://schemas.openxmlformats.org/officeDocument/2006/relationships/audio" Target="../media/media30.wav"/><Relationship Id="rId15" Type="http://schemas.microsoft.com/office/2007/relationships/media" Target="file:///D:\1%20ORIENTATION\PPT\New%20Staff%20Orientation%20part%203%20T&amp;C%20workscope%20LEED_MediaFiles\s486%20sp50.wav" TargetMode="External"/><Relationship Id="rId23" Type="http://schemas.openxmlformats.org/officeDocument/2006/relationships/image" Target="../media/image5.png"/><Relationship Id="rId28" Type="http://schemas.microsoft.com/office/2007/relationships/diagramDrawing" Target="../diagrams/drawing7.xml"/><Relationship Id="rId10" Type="http://schemas.microsoft.com/office/2007/relationships/media" Target="../media/media32.wav"/><Relationship Id="rId19" Type="http://schemas.microsoft.com/office/2007/relationships/media" Target="../media/media37.wav"/><Relationship Id="rId4" Type="http://schemas.microsoft.com/office/2007/relationships/media" Target="../media/media30.wav"/><Relationship Id="rId9" Type="http://schemas.microsoft.com/office/2007/relationships/media" Target="file:///D:\1%20ORIENTATION\PPT\New%20Staff%20Orientation%20part%203%20T&amp;C%20workscope%20LEED_MediaFiles\s486%20sp48.wav" TargetMode="External"/><Relationship Id="rId14" Type="http://schemas.openxmlformats.org/officeDocument/2006/relationships/audio" Target="../media/media33.wav"/><Relationship Id="rId22" Type="http://schemas.openxmlformats.org/officeDocument/2006/relationships/notesSlide" Target="../notesSlides/notesSlide16.xml"/><Relationship Id="rId27" Type="http://schemas.openxmlformats.org/officeDocument/2006/relationships/diagramColors" Target="../diagrams/colors7.xml"/></Relationships>
</file>

<file path=ppt/slides/_rels/slide27.xml.rels><?xml version="1.0" encoding="UTF-8" standalone="yes"?>
<Relationships xmlns="http://schemas.openxmlformats.org/package/2006/relationships"><Relationship Id="rId8" Type="http://schemas.openxmlformats.org/officeDocument/2006/relationships/audio" Target="../media/media31.wav"/><Relationship Id="rId13" Type="http://schemas.microsoft.com/office/2007/relationships/media" Target="../media/media33.wav"/><Relationship Id="rId18" Type="http://schemas.microsoft.com/office/2007/relationships/media" Target="file:///D:\1%20ORIENTATION\PPT\New%20Staff%20Orientation%20part%203%20T&amp;C%20workscope%20LEED_MediaFiles\s486%20sp51.wav" TargetMode="External"/><Relationship Id="rId26" Type="http://schemas.openxmlformats.org/officeDocument/2006/relationships/diagramQuickStyle" Target="../diagrams/quickStyle8.xml"/><Relationship Id="rId3" Type="http://schemas.microsoft.com/office/2007/relationships/media" Target="file:///D:\1%20ORIENTATION\PPT\New%20Staff%20Orientation%20part%203%20T&amp;C%20workscope%20LEED_MediaFiles\s486%20sp45.wav" TargetMode="External"/><Relationship Id="rId21" Type="http://schemas.openxmlformats.org/officeDocument/2006/relationships/slideLayout" Target="../slideLayouts/slideLayout6.xml"/><Relationship Id="rId7" Type="http://schemas.microsoft.com/office/2007/relationships/media" Target="../media/media31.wav"/><Relationship Id="rId12" Type="http://schemas.microsoft.com/office/2007/relationships/media" Target="file:///D:\1%20ORIENTATION\PPT\New%20Staff%20Orientation%20part%203%20T&amp;C%20workscope%20LEED_MediaFiles\s486%20sp49.wav" TargetMode="External"/><Relationship Id="rId17" Type="http://schemas.openxmlformats.org/officeDocument/2006/relationships/audio" Target="../media/media34.wav"/><Relationship Id="rId25" Type="http://schemas.openxmlformats.org/officeDocument/2006/relationships/diagramLayout" Target="../diagrams/layout8.xml"/><Relationship Id="rId2" Type="http://schemas.openxmlformats.org/officeDocument/2006/relationships/audio" Target="../media/media29.wav"/><Relationship Id="rId16" Type="http://schemas.microsoft.com/office/2007/relationships/media" Target="../media/media34.wav"/><Relationship Id="rId20" Type="http://schemas.openxmlformats.org/officeDocument/2006/relationships/audio" Target="../media/media38.wav"/><Relationship Id="rId29" Type="http://schemas.openxmlformats.org/officeDocument/2006/relationships/image" Target="../media/image3.png"/><Relationship Id="rId1" Type="http://schemas.microsoft.com/office/2007/relationships/media" Target="../media/media29.wav"/><Relationship Id="rId6" Type="http://schemas.microsoft.com/office/2007/relationships/media" Target="file:///D:\1%20ORIENTATION\PPT\New%20Staff%20Orientation%20part%203%20T&amp;C%20workscope%20LEED_MediaFiles\s486%20sp47.wav" TargetMode="External"/><Relationship Id="rId11" Type="http://schemas.openxmlformats.org/officeDocument/2006/relationships/audio" Target="../media/media32.wav"/><Relationship Id="rId24" Type="http://schemas.openxmlformats.org/officeDocument/2006/relationships/diagramData" Target="../diagrams/data8.xml"/><Relationship Id="rId5" Type="http://schemas.openxmlformats.org/officeDocument/2006/relationships/audio" Target="../media/media30.wav"/><Relationship Id="rId15" Type="http://schemas.microsoft.com/office/2007/relationships/media" Target="file:///D:\1%20ORIENTATION\PPT\New%20Staff%20Orientation%20part%203%20T&amp;C%20workscope%20LEED_MediaFiles\s486%20sp50.wav" TargetMode="External"/><Relationship Id="rId23" Type="http://schemas.openxmlformats.org/officeDocument/2006/relationships/image" Target="../media/image5.png"/><Relationship Id="rId28" Type="http://schemas.microsoft.com/office/2007/relationships/diagramDrawing" Target="../diagrams/drawing8.xml"/><Relationship Id="rId10" Type="http://schemas.microsoft.com/office/2007/relationships/media" Target="../media/media32.wav"/><Relationship Id="rId19" Type="http://schemas.microsoft.com/office/2007/relationships/media" Target="../media/media38.wav"/><Relationship Id="rId4" Type="http://schemas.microsoft.com/office/2007/relationships/media" Target="../media/media30.wav"/><Relationship Id="rId9" Type="http://schemas.microsoft.com/office/2007/relationships/media" Target="file:///D:\1%20ORIENTATION\PPT\New%20Staff%20Orientation%20part%203%20T&amp;C%20workscope%20LEED_MediaFiles\s486%20sp48.wav" TargetMode="External"/><Relationship Id="rId14" Type="http://schemas.openxmlformats.org/officeDocument/2006/relationships/audio" Target="../media/media33.wav"/><Relationship Id="rId22" Type="http://schemas.openxmlformats.org/officeDocument/2006/relationships/notesSlide" Target="../notesSlides/notesSlide17.xml"/><Relationship Id="rId27" Type="http://schemas.openxmlformats.org/officeDocument/2006/relationships/diagramColors" Target="../diagrams/colors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3.jpe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3.png"/><Relationship Id="rId5" Type="http://schemas.openxmlformats.org/officeDocument/2006/relationships/image" Target="../media/image72.jpg"/><Relationship Id="rId4"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75.emf"/><Relationship Id="rId5" Type="http://schemas.openxmlformats.org/officeDocument/2006/relationships/image" Target="../media/image74.tiff"/><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7.jp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3.png"/><Relationship Id="rId5" Type="http://schemas.openxmlformats.org/officeDocument/2006/relationships/image" Target="../media/image76.tiff"/><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81.jpeg"/><Relationship Id="rId5" Type="http://schemas.openxmlformats.org/officeDocument/2006/relationships/image" Target="../media/image80.jpg"/><Relationship Id="rId4"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3.tiff"/><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84.gif"/><Relationship Id="rId5" Type="http://schemas.openxmlformats.org/officeDocument/2006/relationships/image" Target="../media/image3.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audio" Target="../media/media10.wav"/><Relationship Id="rId13" Type="http://schemas.microsoft.com/office/2007/relationships/media" Target="../media/media12.wav"/><Relationship Id="rId18" Type="http://schemas.openxmlformats.org/officeDocument/2006/relationships/image" Target="../media/image5.png"/><Relationship Id="rId3" Type="http://schemas.microsoft.com/office/2007/relationships/media" Target="file:///D:\1%20ORIENTATION\PPT\New%20Staff%20Orientation%20part%201_MediaFiles\s442%20sp13.wav" TargetMode="External"/><Relationship Id="rId7" Type="http://schemas.microsoft.com/office/2007/relationships/media" Target="../media/media10.wav"/><Relationship Id="rId12" Type="http://schemas.microsoft.com/office/2007/relationships/media" Target="file:///D:\1%20ORIENTATION\PPT\New%20Staff%20Orientation%20part%201_MediaFiles\s442%20sp16.wav" TargetMode="External"/><Relationship Id="rId17" Type="http://schemas.openxmlformats.org/officeDocument/2006/relationships/image" Target="../media/image7.png"/><Relationship Id="rId2" Type="http://schemas.openxmlformats.org/officeDocument/2006/relationships/audio" Target="../media/media8.wav"/><Relationship Id="rId16" Type="http://schemas.openxmlformats.org/officeDocument/2006/relationships/notesSlide" Target="../notesSlides/notesSlide3.xml"/><Relationship Id="rId20" Type="http://schemas.openxmlformats.org/officeDocument/2006/relationships/image" Target="../media/image3.png"/><Relationship Id="rId1" Type="http://schemas.microsoft.com/office/2007/relationships/media" Target="../media/media8.wav"/><Relationship Id="rId6" Type="http://schemas.microsoft.com/office/2007/relationships/media" Target="file:///D:\1%20ORIENTATION\PPT\New%20Staff%20Orientation%20part%201_MediaFiles\s442%20sp14.wav" TargetMode="External"/><Relationship Id="rId11" Type="http://schemas.openxmlformats.org/officeDocument/2006/relationships/audio" Target="../media/media11.wav"/><Relationship Id="rId5" Type="http://schemas.openxmlformats.org/officeDocument/2006/relationships/audio" Target="../media/media9.wav"/><Relationship Id="rId15" Type="http://schemas.openxmlformats.org/officeDocument/2006/relationships/slideLayout" Target="../slideLayouts/slideLayout2.xml"/><Relationship Id="rId10" Type="http://schemas.microsoft.com/office/2007/relationships/media" Target="../media/media11.wav"/><Relationship Id="rId19" Type="http://schemas.openxmlformats.org/officeDocument/2006/relationships/image" Target="../media/image8.png"/><Relationship Id="rId4" Type="http://schemas.microsoft.com/office/2007/relationships/media" Target="../media/media9.wav"/><Relationship Id="rId9" Type="http://schemas.microsoft.com/office/2007/relationships/media" Target="file:///D:\1%20ORIENTATION\PPT\New%20Staff%20Orientation%20part%201_MediaFiles\s442%20sp15.wav" TargetMode="External"/><Relationship Id="rId14" Type="http://schemas.openxmlformats.org/officeDocument/2006/relationships/audio" Target="../media/media12.wav"/></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file:///D:\1%20ORIENTATION\PPT\New%20Staff%20Orientation%20part%201_MediaFiles\s444%20sp17.wav" TargetMode="External"/><Relationship Id="rId7" Type="http://schemas.openxmlformats.org/officeDocument/2006/relationships/notesSlide" Target="../notesSlides/notesSlide4.xml"/><Relationship Id="rId12" Type="http://schemas.openxmlformats.org/officeDocument/2006/relationships/image" Target="../media/image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slideLayout" Target="../slideLayouts/slideLayout7.xml"/><Relationship Id="rId11" Type="http://schemas.openxmlformats.org/officeDocument/2006/relationships/image" Target="../media/image11.svg"/><Relationship Id="rId5" Type="http://schemas.openxmlformats.org/officeDocument/2006/relationships/audio" Target="../media/media14.wav"/><Relationship Id="rId10" Type="http://schemas.openxmlformats.org/officeDocument/2006/relationships/image" Target="../media/image10.png"/><Relationship Id="rId4" Type="http://schemas.microsoft.com/office/2007/relationships/media" Target="../media/media14.wav"/><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770164"/>
            <a:ext cx="4953000" cy="4027116"/>
          </a:xfrm>
          <a:prstGeom prst="rect">
            <a:avLst/>
          </a:prstGeom>
          <a:noFill/>
          <a:ln>
            <a:noFill/>
          </a:ln>
        </p:spPr>
      </p:pic>
      <p:sp>
        <p:nvSpPr>
          <p:cNvPr id="2" name="Rectangle 1"/>
          <p:cNvSpPr/>
          <p:nvPr/>
        </p:nvSpPr>
        <p:spPr>
          <a:xfrm>
            <a:off x="152400" y="4814952"/>
            <a:ext cx="5410200" cy="646331"/>
          </a:xfrm>
          <a:prstGeom prst="rect">
            <a:avLst/>
          </a:prstGeom>
        </p:spPr>
        <p:txBody>
          <a:bodyPr wrap="square">
            <a:spAutoFit/>
          </a:bodyPr>
          <a:lstStyle/>
          <a:p>
            <a:pPr algn="just">
              <a:tabLst>
                <a:tab pos="4572000" algn="l"/>
              </a:tabLst>
            </a:pPr>
            <a:r>
              <a:rPr lang="en-GB" dirty="0">
                <a:latin typeface="Arial" panose="020B0604020202020204" pitchFamily="34" charset="0"/>
                <a:ea typeface="Times New Roman" panose="02020603050405020304" pitchFamily="18" charset="0"/>
                <a:cs typeface="Times New Roman" panose="02020603050405020304" pitchFamily="18" charset="0"/>
              </a:rPr>
              <a:t>LP03 Medical Plaza Bldg., 100 Amorsolo Street</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Legaspi Village</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Makati City</a:t>
            </a:r>
            <a:r>
              <a:rPr lang="en-US" dirty="0">
                <a:latin typeface="Times" panose="02020603050405020304" pitchFamily="18" charset="0"/>
                <a:ea typeface="Times New Roman" panose="02020603050405020304" pitchFamily="18" charset="0"/>
                <a:cs typeface="Times New Roman" panose="02020603050405020304" pitchFamily="18" charset="0"/>
              </a:rPr>
              <a:t> </a:t>
            </a:r>
            <a:r>
              <a:rPr lang="en-GB" dirty="0">
                <a:latin typeface="Arial" panose="020B0604020202020204" pitchFamily="34" charset="0"/>
                <a:ea typeface="Times New Roman" panose="02020603050405020304" pitchFamily="18" charset="0"/>
                <a:cs typeface="Times New Roman" panose="02020603050405020304" pitchFamily="18" charset="0"/>
              </a:rPr>
              <a:t>Philippines 1229</a:t>
            </a:r>
            <a:endParaRPr lang="en-US" dirty="0">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185824" y="5439363"/>
            <a:ext cx="2788007" cy="369332"/>
          </a:xfrm>
          <a:prstGeom prst="rect">
            <a:avLst/>
          </a:prstGeom>
        </p:spPr>
        <p:txBody>
          <a:bodyPr wrap="none">
            <a:spAutoFit/>
          </a:bodyPr>
          <a:lstStyle/>
          <a:p>
            <a:pPr algn="just">
              <a:tabLst>
                <a:tab pos="4572000" algn="l"/>
              </a:tabLst>
            </a:pPr>
            <a:r>
              <a:rPr lang="en-GB"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6"/>
              </a:rPr>
              <a:t>www.forsspacglobal.com</a:t>
            </a:r>
            <a:r>
              <a:rPr lang="en-GB" dirty="0">
                <a:latin typeface="Arial" panose="020B0604020202020204" pitchFamily="34" charset="0"/>
                <a:ea typeface="Times New Roman" panose="02020603050405020304" pitchFamily="18" charset="0"/>
                <a:cs typeface="Times New Roman" panose="02020603050405020304" pitchFamily="18" charset="0"/>
              </a:rPr>
              <a:t> </a:t>
            </a:r>
            <a:endParaRPr lang="en-US" dirty="0">
              <a:latin typeface="Times" panose="02020603050405020304" pitchFamily="18" charset="0"/>
              <a:ea typeface="Times New Roman" panose="02020603050405020304" pitchFamily="18" charset="0"/>
              <a:cs typeface="Times New Roman" panose="02020603050405020304" pitchFamily="18" charset="0"/>
            </a:endParaRPr>
          </a:p>
        </p:txBody>
      </p:sp>
      <p:sp>
        <p:nvSpPr>
          <p:cNvPr id="5" name="Rectangle 6"/>
          <p:cNvSpPr>
            <a:spLocks noChangeArrowheads="1"/>
          </p:cNvSpPr>
          <p:nvPr/>
        </p:nvSpPr>
        <p:spPr bwMode="auto">
          <a:xfrm>
            <a:off x="609600" y="120015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8" name="Picture 1">
            <a:extLst>
              <a:ext uri="{FF2B5EF4-FFF2-40B4-BE49-F238E27FC236}">
                <a16:creationId xmlns:a16="http://schemas.microsoft.com/office/drawing/2014/main" id="{EDA405C5-E3DB-4FBC-25B5-B09E40BB97B3}"/>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4F142EBE-3FEC-6B3A-2326-C67957B01062}"/>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0" y="1311653"/>
            <a:ext cx="1851388" cy="83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FB2A6A0-FFF3-96E6-2460-BE20A3760071}"/>
              </a:ext>
            </a:extLst>
          </p:cNvPr>
          <p:cNvSpPr txBox="1"/>
          <p:nvPr/>
        </p:nvSpPr>
        <p:spPr>
          <a:xfrm>
            <a:off x="5486400" y="2273710"/>
            <a:ext cx="4419600" cy="2062103"/>
          </a:xfrm>
          <a:prstGeom prst="rect">
            <a:avLst/>
          </a:prstGeom>
          <a:noFill/>
        </p:spPr>
        <p:txBody>
          <a:bodyPr wrap="square" rtlCol="0">
            <a:spAutoFit/>
          </a:bodyPr>
          <a:lstStyle/>
          <a:p>
            <a:pPr algn="ctr"/>
            <a:r>
              <a:rPr lang="en-PH" sz="3200" b="1" dirty="0">
                <a:solidFill>
                  <a:srgbClr val="002060"/>
                </a:solidFill>
                <a:latin typeface="Bernard MT Condensed" panose="02050806060905020404" pitchFamily="18" charset="0"/>
              </a:rPr>
              <a:t>TESTING AND COMMISSIONING</a:t>
            </a:r>
          </a:p>
          <a:p>
            <a:pPr algn="ctr"/>
            <a:r>
              <a:rPr lang="en-PH" sz="3200" b="1" dirty="0">
                <a:solidFill>
                  <a:srgbClr val="002060"/>
                </a:solidFill>
                <a:latin typeface="Bernard MT Condensed" panose="02050806060905020404" pitchFamily="18" charset="0"/>
              </a:rPr>
              <a:t>DEPARTMENT</a:t>
            </a:r>
          </a:p>
          <a:p>
            <a:pPr algn="ctr"/>
            <a:r>
              <a:rPr lang="en-PH" sz="3200" b="1" dirty="0">
                <a:solidFill>
                  <a:srgbClr val="002060"/>
                </a:solidFill>
                <a:latin typeface="Bernard MT Condensed" panose="02050806060905020404" pitchFamily="18" charset="0"/>
              </a:rPr>
              <a:t>ORIENTATION</a:t>
            </a:r>
          </a:p>
        </p:txBody>
      </p:sp>
      <p:sp>
        <p:nvSpPr>
          <p:cNvPr id="9" name="TextBox 8">
            <a:extLst>
              <a:ext uri="{FF2B5EF4-FFF2-40B4-BE49-F238E27FC236}">
                <a16:creationId xmlns:a16="http://schemas.microsoft.com/office/drawing/2014/main" id="{51E19442-CBAE-20BD-831A-0E73418D1CDD}"/>
              </a:ext>
            </a:extLst>
          </p:cNvPr>
          <p:cNvSpPr txBox="1"/>
          <p:nvPr/>
        </p:nvSpPr>
        <p:spPr>
          <a:xfrm>
            <a:off x="6919385" y="4476398"/>
            <a:ext cx="1268296" cy="338554"/>
          </a:xfrm>
          <a:prstGeom prst="rect">
            <a:avLst/>
          </a:prstGeom>
          <a:noFill/>
        </p:spPr>
        <p:txBody>
          <a:bodyPr wrap="none" rtlCol="0">
            <a:spAutoFit/>
          </a:bodyPr>
          <a:lstStyle/>
          <a:p>
            <a:r>
              <a:rPr lang="en-PH" sz="1600" dirty="0" smtClean="0"/>
              <a:t>March </a:t>
            </a:r>
            <a:r>
              <a:rPr lang="en-PH" sz="1600" dirty="0"/>
              <a:t>2023</a:t>
            </a:r>
          </a:p>
        </p:txBody>
      </p:sp>
      <p:pic>
        <p:nvPicPr>
          <p:cNvPr id="13" name="Picture 12">
            <a:extLst>
              <a:ext uri="{FF2B5EF4-FFF2-40B4-BE49-F238E27FC236}">
                <a16:creationId xmlns:a16="http://schemas.microsoft.com/office/drawing/2014/main" id="{840B04C8-04D3-4B3B-A094-2EF14B7EDCCC}"/>
              </a:ext>
            </a:extLst>
          </p:cNvPr>
          <p:cNvPicPr>
            <a:picLocks noChangeAspect="1"/>
          </p:cNvPicPr>
          <p:nvPr/>
        </p:nvPicPr>
        <p:blipFill>
          <a:blip r:embed="rId8"/>
          <a:stretch>
            <a:fillRect/>
          </a:stretch>
        </p:blipFill>
        <p:spPr>
          <a:xfrm>
            <a:off x="1765326" y="5768862"/>
            <a:ext cx="1629002" cy="314369"/>
          </a:xfrm>
          <a:prstGeom prst="rect">
            <a:avLst/>
          </a:prstGeom>
        </p:spPr>
      </p:pic>
      <p:pic>
        <p:nvPicPr>
          <p:cNvPr id="11" name="slide 1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06000" y="5655073"/>
            <a:ext cx="609600" cy="609600"/>
          </a:xfrm>
          <a:prstGeom prst="rect">
            <a:avLst/>
          </a:prstGeom>
        </p:spPr>
      </p:pic>
    </p:spTree>
    <p:extLst>
      <p:ext uri="{BB962C8B-B14F-4D97-AF65-F5344CB8AC3E}">
        <p14:creationId xmlns:p14="http://schemas.microsoft.com/office/powerpoint/2010/main" val="41894621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125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0"/>
                            </p:stCondLst>
                            <p:childTnLst>
                              <p:par>
                                <p:cTn id="25" presetID="42"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3990" fill="hold"/>
                                        <p:tgtEl>
                                          <p:spTgt spid="11"/>
                                        </p:tgtEl>
                                      </p:cBhvr>
                                    </p:cmd>
                                  </p:childTnLst>
                                </p:cTn>
                              </p:par>
                            </p:childTnLst>
                          </p:cTn>
                        </p:par>
                      </p:childTnLst>
                    </p:cTn>
                  </p:par>
                </p:childTnLst>
              </p:cTn>
              <p:nextCondLst>
                <p:cond evt="onClick" delay="0">
                  <p:tgtEl>
                    <p:spTgt spid="11"/>
                  </p:tgtEl>
                </p:cond>
              </p:nextCondLst>
            </p:seq>
            <p:audio>
              <p:cMediaNode vol="80000" showWhenStopped="0">
                <p:cTn id="38" repeatCount="indefinite" fill="hold" display="0">
                  <p:stCondLst>
                    <p:cond delay="indefinite"/>
                  </p:stCondLst>
                  <p:endCondLst>
                    <p:cond evt="onStopAudio" delay="0">
                      <p:tgtEl>
                        <p:sldTgt/>
                      </p:tgtEl>
                    </p:cond>
                  </p:endCondLst>
                </p:cTn>
                <p:tgtEl>
                  <p:spTgt spid="11"/>
                </p:tgtEl>
              </p:cMediaNode>
            </p:audio>
          </p:childTnLst>
        </p:cTn>
      </p:par>
    </p:tnLst>
    <p:bldLst>
      <p:bldP spid="2" grpId="0"/>
      <p:bldP spid="4"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9446" y="2833490"/>
            <a:ext cx="5593858" cy="492443"/>
          </a:xfrm>
          <a:prstGeom prst="rect">
            <a:avLst/>
          </a:prstGeom>
          <a:noFill/>
        </p:spPr>
        <p:txBody>
          <a:bodyPr wrap="square" rtlCol="0" anchor="ctr">
            <a:spAutoFit/>
          </a:bodyPr>
          <a:lstStyle/>
          <a:p>
            <a:pPr algn="ctr"/>
            <a:r>
              <a:rPr lang="en-US" sz="2600" b="1" dirty="0">
                <a:solidFill>
                  <a:schemeClr val="bg1"/>
                </a:solidFill>
                <a:latin typeface="+mj-lt"/>
              </a:rPr>
              <a:t>Company Capability</a:t>
            </a:r>
          </a:p>
        </p:txBody>
      </p:sp>
      <p:sp>
        <p:nvSpPr>
          <p:cNvPr id="6"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636374"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l"/>
            <a:r>
              <a:rPr lang="en-PH" sz="2800" dirty="0">
                <a:ln w="0"/>
                <a:solidFill>
                  <a:schemeClr val="tx1"/>
                </a:solidFill>
                <a:effectLst>
                  <a:outerShdw blurRad="38100" dist="19050" dir="2700000" algn="tl" rotWithShape="0">
                    <a:schemeClr val="dk1">
                      <a:alpha val="40000"/>
                    </a:schemeClr>
                  </a:outerShdw>
                </a:effectLst>
              </a:rPr>
              <a:t>Company Capability </a:t>
            </a:r>
            <a:br>
              <a:rPr lang="en-PH" sz="2800" dirty="0">
                <a:ln w="0"/>
                <a:solidFill>
                  <a:schemeClr val="tx1"/>
                </a:solidFill>
                <a:effectLst>
                  <a:outerShdw blurRad="38100" dist="19050" dir="2700000" algn="tl" rotWithShape="0">
                    <a:schemeClr val="dk1">
                      <a:alpha val="40000"/>
                    </a:schemeClr>
                  </a:outerShdw>
                </a:effectLst>
              </a:rPr>
            </a:br>
            <a:r>
              <a:rPr lang="en-PH" sz="2800" dirty="0">
                <a:ln w="0"/>
                <a:solidFill>
                  <a:schemeClr val="tx1"/>
                </a:solidFill>
                <a:effectLst>
                  <a:outerShdw blurRad="38100" dist="19050" dir="2700000" algn="tl" rotWithShape="0">
                    <a:schemeClr val="dk1">
                      <a:alpha val="40000"/>
                    </a:schemeClr>
                  </a:outerShdw>
                </a:effectLst>
              </a:rPr>
              <a:t>Comprehensive Engineering Services</a:t>
            </a:r>
          </a:p>
        </p:txBody>
      </p:sp>
      <p:graphicFrame>
        <p:nvGraphicFramePr>
          <p:cNvPr id="7" name="Diagram 6">
            <a:extLst>
              <a:ext uri="{FF2B5EF4-FFF2-40B4-BE49-F238E27FC236}">
                <a16:creationId xmlns:a16="http://schemas.microsoft.com/office/drawing/2014/main" id="{070BE596-101D-5846-B54C-38A33D607DAB}"/>
              </a:ext>
            </a:extLst>
          </p:cNvPr>
          <p:cNvGraphicFramePr/>
          <p:nvPr/>
        </p:nvGraphicFramePr>
        <p:xfrm>
          <a:off x="1524000" y="1295400"/>
          <a:ext cx="7026226" cy="48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318F1CB8-FF47-BC4B-B3D9-79F47D2E9A90}"/>
              </a:ext>
            </a:extLst>
          </p:cNvPr>
          <p:cNvSpPr txBox="1"/>
          <p:nvPr/>
        </p:nvSpPr>
        <p:spPr>
          <a:xfrm>
            <a:off x="7864933" y="2972039"/>
            <a:ext cx="503664" cy="307777"/>
          </a:xfrm>
          <a:prstGeom prst="rect">
            <a:avLst/>
          </a:prstGeom>
          <a:noFill/>
        </p:spPr>
        <p:txBody>
          <a:bodyPr wrap="none" rtlCol="0">
            <a:spAutoFit/>
          </a:bodyPr>
          <a:lstStyle/>
          <a:p>
            <a:r>
              <a:rPr lang="en-US" sz="1400" dirty="0"/>
              <a:t>BIM</a:t>
            </a:r>
          </a:p>
        </p:txBody>
      </p:sp>
      <p:sp>
        <p:nvSpPr>
          <p:cNvPr id="3" name="TextBox 2">
            <a:extLst>
              <a:ext uri="{FF2B5EF4-FFF2-40B4-BE49-F238E27FC236}">
                <a16:creationId xmlns:a16="http://schemas.microsoft.com/office/drawing/2014/main" id="{6B70E0FA-CA38-3443-B171-8A580E346B24}"/>
              </a:ext>
            </a:extLst>
          </p:cNvPr>
          <p:cNvSpPr txBox="1"/>
          <p:nvPr/>
        </p:nvSpPr>
        <p:spPr>
          <a:xfrm>
            <a:off x="1325957" y="5135572"/>
            <a:ext cx="1692226" cy="584775"/>
          </a:xfrm>
          <a:prstGeom prst="rect">
            <a:avLst/>
          </a:prstGeom>
          <a:noFill/>
        </p:spPr>
        <p:txBody>
          <a:bodyPr wrap="square" rtlCol="0">
            <a:spAutoFit/>
          </a:bodyPr>
          <a:lstStyle/>
          <a:p>
            <a:pPr algn="ctr"/>
            <a:r>
              <a:rPr lang="en-US" sz="1600" dirty="0"/>
              <a:t>Cloud Based Data Capture</a:t>
            </a:r>
          </a:p>
        </p:txBody>
      </p:sp>
      <p:sp>
        <p:nvSpPr>
          <p:cNvPr id="9" name="TextBox 8">
            <a:extLst>
              <a:ext uri="{FF2B5EF4-FFF2-40B4-BE49-F238E27FC236}">
                <a16:creationId xmlns:a16="http://schemas.microsoft.com/office/drawing/2014/main" id="{68DB62EB-3699-C043-9F9F-F046C48407BF}"/>
              </a:ext>
            </a:extLst>
          </p:cNvPr>
          <p:cNvSpPr txBox="1"/>
          <p:nvPr/>
        </p:nvSpPr>
        <p:spPr>
          <a:xfrm>
            <a:off x="6477000" y="1050912"/>
            <a:ext cx="2053311" cy="1169551"/>
          </a:xfrm>
          <a:prstGeom prst="rect">
            <a:avLst/>
          </a:prstGeom>
          <a:noFill/>
        </p:spPr>
        <p:txBody>
          <a:bodyPr wrap="square" rtlCol="0">
            <a:spAutoFit/>
          </a:bodyPr>
          <a:lstStyle/>
          <a:p>
            <a:r>
              <a:rPr lang="en-US" sz="1400" dirty="0"/>
              <a:t>Mechanical</a:t>
            </a:r>
          </a:p>
          <a:p>
            <a:r>
              <a:rPr lang="en-US" sz="1400" dirty="0"/>
              <a:t>       Electrical</a:t>
            </a:r>
          </a:p>
          <a:p>
            <a:r>
              <a:rPr lang="en-US" sz="1400" dirty="0"/>
              <a:t>    Hydraulics</a:t>
            </a:r>
          </a:p>
          <a:p>
            <a:r>
              <a:rPr lang="en-US" sz="1400" dirty="0"/>
              <a:t>          Fire Protection</a:t>
            </a:r>
          </a:p>
          <a:p>
            <a:r>
              <a:rPr lang="en-US" sz="1400" dirty="0"/>
              <a:t>       ELV Systems</a:t>
            </a:r>
          </a:p>
        </p:txBody>
      </p:sp>
      <p:sp>
        <p:nvSpPr>
          <p:cNvPr id="10" name="TextBox 9">
            <a:extLst>
              <a:ext uri="{FF2B5EF4-FFF2-40B4-BE49-F238E27FC236}">
                <a16:creationId xmlns:a16="http://schemas.microsoft.com/office/drawing/2014/main" id="{9CF07922-0E28-FE44-9779-69FBD751C109}"/>
              </a:ext>
            </a:extLst>
          </p:cNvPr>
          <p:cNvSpPr txBox="1"/>
          <p:nvPr/>
        </p:nvSpPr>
        <p:spPr>
          <a:xfrm>
            <a:off x="6887819" y="5039380"/>
            <a:ext cx="2280991" cy="523220"/>
          </a:xfrm>
          <a:prstGeom prst="rect">
            <a:avLst/>
          </a:prstGeom>
          <a:noFill/>
        </p:spPr>
        <p:txBody>
          <a:bodyPr wrap="square" rtlCol="0">
            <a:spAutoFit/>
          </a:bodyPr>
          <a:lstStyle/>
          <a:p>
            <a:pPr algn="ctr"/>
            <a:r>
              <a:rPr lang="en-US" sz="1400" dirty="0"/>
              <a:t>Civil and Structural Engineering Services</a:t>
            </a:r>
          </a:p>
        </p:txBody>
      </p:sp>
      <p:sp>
        <p:nvSpPr>
          <p:cNvPr id="12" name="TextBox 11">
            <a:extLst>
              <a:ext uri="{FF2B5EF4-FFF2-40B4-BE49-F238E27FC236}">
                <a16:creationId xmlns:a16="http://schemas.microsoft.com/office/drawing/2014/main" id="{5911C53F-FDFF-7442-AC80-B925A706954C}"/>
              </a:ext>
            </a:extLst>
          </p:cNvPr>
          <p:cNvSpPr txBox="1"/>
          <p:nvPr/>
        </p:nvSpPr>
        <p:spPr>
          <a:xfrm>
            <a:off x="542568" y="2391393"/>
            <a:ext cx="1941557" cy="1477328"/>
          </a:xfrm>
          <a:prstGeom prst="rect">
            <a:avLst/>
          </a:prstGeom>
          <a:noFill/>
        </p:spPr>
        <p:txBody>
          <a:bodyPr wrap="none" rtlCol="0">
            <a:spAutoFit/>
          </a:bodyPr>
          <a:lstStyle/>
          <a:p>
            <a:r>
              <a:rPr lang="en-US" dirty="0"/>
              <a:t>Condition Survey</a:t>
            </a:r>
          </a:p>
          <a:p>
            <a:endParaRPr lang="en-US" dirty="0"/>
          </a:p>
          <a:p>
            <a:r>
              <a:rPr lang="en-US" dirty="0"/>
              <a:t>		Audit</a:t>
            </a:r>
          </a:p>
          <a:p>
            <a:endParaRPr lang="en-US" dirty="0"/>
          </a:p>
          <a:p>
            <a:r>
              <a:rPr lang="en-US" dirty="0"/>
              <a:t>	TAB</a:t>
            </a:r>
          </a:p>
        </p:txBody>
      </p:sp>
      <p:pic>
        <p:nvPicPr>
          <p:cNvPr id="4" name="Picture 1">
            <a:extLst>
              <a:ext uri="{FF2B5EF4-FFF2-40B4-BE49-F238E27FC236}">
                <a16:creationId xmlns:a16="http://schemas.microsoft.com/office/drawing/2014/main" id="{04201E52-7533-03C8-3669-62F7FA9A00D8}"/>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25756" y="5562600"/>
            <a:ext cx="609600" cy="6096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5487" fill="hold"/>
                                        <p:tgtEl>
                                          <p:spTgt spid="8"/>
                                        </p:tgtEl>
                                      </p:cBhvr>
                                    </p:cmd>
                                  </p:childTnLst>
                                </p:cTn>
                              </p:par>
                            </p:childTnLst>
                          </p:cTn>
                        </p:par>
                      </p:childTnLst>
                    </p:cTn>
                  </p:par>
                </p:childTnLst>
              </p:cTn>
              <p:nextCondLst>
                <p:cond evt="onClick" delay="0">
                  <p:tgtEl>
                    <p:spTgt spid="8"/>
                  </p:tgtEl>
                </p:cond>
              </p:nextCondLst>
            </p:seq>
            <p:audio>
              <p:cMediaNode vol="80000">
                <p:cTn id="57" fill="hold" display="0">
                  <p:stCondLst>
                    <p:cond delay="indefinite"/>
                  </p:stCondLst>
                  <p:endCondLst>
                    <p:cond evt="onStopAudio" delay="0">
                      <p:tgtEl>
                        <p:sldTgt/>
                      </p:tgtEl>
                    </p:cond>
                  </p:endCondLst>
                </p:cTn>
                <p:tgtEl>
                  <p:spTgt spid="8"/>
                </p:tgtEl>
              </p:cMediaNode>
            </p:audio>
          </p:childTnLst>
        </p:cTn>
      </p:par>
    </p:tnLst>
    <p:bldLst>
      <p:bldP spid="6" grpId="0" animBg="1"/>
      <p:bldGraphic spid="7" grpId="0">
        <p:bldAsOne/>
      </p:bldGraphic>
      <p:bldP spid="2" grpId="0"/>
      <p:bldP spid="3" grpId="0"/>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9523262-559E-BA40-A641-B3A28CC313C1}"/>
              </a:ext>
            </a:extLst>
          </p:cNvPr>
          <p:cNvGraphicFramePr/>
          <p:nvPr/>
        </p:nvGraphicFramePr>
        <p:xfrm>
          <a:off x="609600" y="76200"/>
          <a:ext cx="8763000" cy="655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0644C01A-AC4B-5848-B625-93D91E8239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399" y="187967"/>
            <a:ext cx="1504213" cy="5934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3C06CF2-0954-36C4-4FFA-A0DC4AAE2F77}"/>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6000" y="5638800"/>
            <a:ext cx="609600" cy="609600"/>
          </a:xfrm>
          <a:prstGeom prst="rect">
            <a:avLst/>
          </a:prstGeom>
        </p:spPr>
      </p:pic>
    </p:spTree>
    <p:extLst>
      <p:ext uri="{BB962C8B-B14F-4D97-AF65-F5344CB8AC3E}">
        <p14:creationId xmlns:p14="http://schemas.microsoft.com/office/powerpoint/2010/main" val="41595616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8150"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2298B-0A93-12BE-0CC1-23CCA66DB00A}"/>
              </a:ext>
            </a:extLst>
          </p:cNvPr>
          <p:cNvSpPr>
            <a:spLocks noGrp="1"/>
          </p:cNvSpPr>
          <p:nvPr>
            <p:ph type="title"/>
          </p:nvPr>
        </p:nvSpPr>
        <p:spPr>
          <a:xfrm>
            <a:off x="113974" y="304800"/>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Department Team Organization</a:t>
            </a:r>
          </a:p>
        </p:txBody>
      </p:sp>
      <p:pic>
        <p:nvPicPr>
          <p:cNvPr id="11" name="Picture 10" descr="A person in a suit smiling&#10;&#10;Description automatically generated with low confidence">
            <a:extLst>
              <a:ext uri="{FF2B5EF4-FFF2-40B4-BE49-F238E27FC236}">
                <a16:creationId xmlns:a16="http://schemas.microsoft.com/office/drawing/2014/main" id="{386C5995-6F04-802A-07D7-349C11C8F3D0}"/>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17782" r="25055" b="61891"/>
          <a:stretch/>
        </p:blipFill>
        <p:spPr>
          <a:xfrm>
            <a:off x="382249" y="1118754"/>
            <a:ext cx="1755000" cy="1755000"/>
          </a:xfrm>
          <a:prstGeom prst="rect">
            <a:avLst/>
          </a:prstGeom>
        </p:spPr>
      </p:pic>
      <p:pic>
        <p:nvPicPr>
          <p:cNvPr id="12" name="Picture 11" descr="A picture containing person, clothing&#10;&#10;Description automatically generated">
            <a:extLst>
              <a:ext uri="{FF2B5EF4-FFF2-40B4-BE49-F238E27FC236}">
                <a16:creationId xmlns:a16="http://schemas.microsoft.com/office/drawing/2014/main" id="{3419FB95-8E78-1913-E0A5-007CC0EC0E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497" y="1118754"/>
            <a:ext cx="1755000" cy="1755000"/>
          </a:xfrm>
          <a:prstGeom prst="rect">
            <a:avLst/>
          </a:prstGeom>
        </p:spPr>
      </p:pic>
      <p:pic>
        <p:nvPicPr>
          <p:cNvPr id="13" name="Picture 12" descr="A person in a grey shirt&#10;&#10;Description automatically generated with low confidence">
            <a:extLst>
              <a:ext uri="{FF2B5EF4-FFF2-40B4-BE49-F238E27FC236}">
                <a16:creationId xmlns:a16="http://schemas.microsoft.com/office/drawing/2014/main" id="{CDD8ACED-4C7F-4AD4-0A05-E1BB57B659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321" y="3451481"/>
            <a:ext cx="1755000" cy="1755000"/>
          </a:xfrm>
          <a:prstGeom prst="rect">
            <a:avLst/>
          </a:prstGeom>
        </p:spPr>
      </p:pic>
      <p:pic>
        <p:nvPicPr>
          <p:cNvPr id="14" name="Picture 13" descr="A person wearing glasses&#10;&#10;Description automatically generated with low confidence">
            <a:extLst>
              <a:ext uri="{FF2B5EF4-FFF2-40B4-BE49-F238E27FC236}">
                <a16:creationId xmlns:a16="http://schemas.microsoft.com/office/drawing/2014/main" id="{6682CF68-A4DD-D038-7489-CFDB3F74B9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2945" y="1088123"/>
            <a:ext cx="1755000" cy="1755000"/>
          </a:xfrm>
          <a:prstGeom prst="rect">
            <a:avLst/>
          </a:prstGeom>
        </p:spPr>
      </p:pic>
      <p:pic>
        <p:nvPicPr>
          <p:cNvPr id="15" name="Picture 14" descr="A picture containing person, sky, person, suit&#10;&#10;Description automatically generated">
            <a:extLst>
              <a:ext uri="{FF2B5EF4-FFF2-40B4-BE49-F238E27FC236}">
                <a16:creationId xmlns:a16="http://schemas.microsoft.com/office/drawing/2014/main" id="{7879E6BA-1C92-6C60-43C2-92B9A307B0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928" t="9797" r="13712" b="940"/>
          <a:stretch/>
        </p:blipFill>
        <p:spPr>
          <a:xfrm>
            <a:off x="7838393" y="1112836"/>
            <a:ext cx="1772319" cy="1755000"/>
          </a:xfrm>
          <a:prstGeom prst="rect">
            <a:avLst/>
          </a:prstGeom>
        </p:spPr>
      </p:pic>
      <p:pic>
        <p:nvPicPr>
          <p:cNvPr id="16" name="Picture 15" descr="A person wearing glasses&#10;&#10;Description automatically generated with medium confidence">
            <a:extLst>
              <a:ext uri="{FF2B5EF4-FFF2-40B4-BE49-F238E27FC236}">
                <a16:creationId xmlns:a16="http://schemas.microsoft.com/office/drawing/2014/main" id="{13769802-E73D-20BC-BA1D-680476A972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497" y="3458829"/>
            <a:ext cx="1755000" cy="1755000"/>
          </a:xfrm>
          <a:prstGeom prst="rect">
            <a:avLst/>
          </a:prstGeom>
        </p:spPr>
      </p:pic>
      <p:pic>
        <p:nvPicPr>
          <p:cNvPr id="17" name="Picture 16" descr="A person wearing glasses&#10;&#10;Description automatically generated with low confidence">
            <a:extLst>
              <a:ext uri="{FF2B5EF4-FFF2-40B4-BE49-F238E27FC236}">
                <a16:creationId xmlns:a16="http://schemas.microsoft.com/office/drawing/2014/main" id="{DF958F54-A36F-C221-CCC5-58ACD736BD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27743" y="1141136"/>
            <a:ext cx="1755000" cy="1755000"/>
          </a:xfrm>
          <a:prstGeom prst="rect">
            <a:avLst/>
          </a:prstGeom>
        </p:spPr>
      </p:pic>
      <p:pic>
        <p:nvPicPr>
          <p:cNvPr id="18" name="Picture 17" descr="A picture containing person, person, standing&#10;&#10;Description automatically generated">
            <a:extLst>
              <a:ext uri="{FF2B5EF4-FFF2-40B4-BE49-F238E27FC236}">
                <a16:creationId xmlns:a16="http://schemas.microsoft.com/office/drawing/2014/main" id="{46336DFE-6188-A9E1-E5BF-56CF6B9E7D0F}"/>
              </a:ext>
            </a:extLst>
          </p:cNvPr>
          <p:cNvPicPr>
            <a:picLocks noChangeAspect="1"/>
          </p:cNvPicPr>
          <p:nvPr/>
        </p:nvPicPr>
        <p:blipFill rotWithShape="1">
          <a:blip r:embed="rId12">
            <a:extLst>
              <a:ext uri="{28A0092B-C50C-407E-A947-70E740481C1C}">
                <a14:useLocalDpi xmlns:a14="http://schemas.microsoft.com/office/drawing/2010/main" val="0"/>
              </a:ext>
            </a:extLst>
          </a:blip>
          <a:srcRect l="20043" t="9064" r="29063" b="57076"/>
          <a:stretch/>
        </p:blipFill>
        <p:spPr>
          <a:xfrm>
            <a:off x="322106" y="3441390"/>
            <a:ext cx="1755000" cy="1755000"/>
          </a:xfrm>
          <a:prstGeom prst="rect">
            <a:avLst/>
          </a:prstGeom>
        </p:spPr>
      </p:pic>
      <p:pic>
        <p:nvPicPr>
          <p:cNvPr id="19" name="Picture 18" descr="A person in a white shirt&#10;&#10;Description automatically generated with medium confidence">
            <a:extLst>
              <a:ext uri="{FF2B5EF4-FFF2-40B4-BE49-F238E27FC236}">
                <a16:creationId xmlns:a16="http://schemas.microsoft.com/office/drawing/2014/main" id="{BAA308AE-F861-108F-619E-171FFFD4AC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92992" y="3458829"/>
            <a:ext cx="1755000" cy="1755000"/>
          </a:xfrm>
          <a:prstGeom prst="rect">
            <a:avLst/>
          </a:prstGeom>
        </p:spPr>
      </p:pic>
      <p:pic>
        <p:nvPicPr>
          <p:cNvPr id="20" name="Picture 19" descr="A person with long hair&#10;&#10;Description automatically generated with low confidence">
            <a:extLst>
              <a:ext uri="{FF2B5EF4-FFF2-40B4-BE49-F238E27FC236}">
                <a16:creationId xmlns:a16="http://schemas.microsoft.com/office/drawing/2014/main" id="{D3FBC2DF-129F-FC7F-456D-19DB43AA9D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3242" y="3458829"/>
            <a:ext cx="1755000" cy="1755000"/>
          </a:xfrm>
          <a:prstGeom prst="rect">
            <a:avLst/>
          </a:prstGeom>
        </p:spPr>
      </p:pic>
      <p:sp>
        <p:nvSpPr>
          <p:cNvPr id="21" name="TextBox 20">
            <a:extLst>
              <a:ext uri="{FF2B5EF4-FFF2-40B4-BE49-F238E27FC236}">
                <a16:creationId xmlns:a16="http://schemas.microsoft.com/office/drawing/2014/main" id="{236B6145-5982-134C-4D33-EBA47FFAF705}"/>
              </a:ext>
            </a:extLst>
          </p:cNvPr>
          <p:cNvSpPr txBox="1"/>
          <p:nvPr/>
        </p:nvSpPr>
        <p:spPr>
          <a:xfrm>
            <a:off x="342154" y="2913873"/>
            <a:ext cx="1795095" cy="392415"/>
          </a:xfrm>
          <a:prstGeom prst="rect">
            <a:avLst/>
          </a:prstGeom>
          <a:noFill/>
        </p:spPr>
        <p:txBody>
          <a:bodyPr wrap="square" rtlCol="0">
            <a:spAutoFit/>
          </a:bodyPr>
          <a:lstStyle/>
          <a:p>
            <a:pPr algn="ctr"/>
            <a:r>
              <a:rPr lang="en-PH" sz="975" b="1" dirty="0"/>
              <a:t>ROSSWALDO DIMAGUILA</a:t>
            </a:r>
          </a:p>
          <a:p>
            <a:pPr algn="ctr"/>
            <a:r>
              <a:rPr lang="en-PH" sz="975" dirty="0"/>
              <a:t>DEPARTMENT MANAGER</a:t>
            </a:r>
          </a:p>
        </p:txBody>
      </p:sp>
      <p:sp>
        <p:nvSpPr>
          <p:cNvPr id="22" name="TextBox 21">
            <a:extLst>
              <a:ext uri="{FF2B5EF4-FFF2-40B4-BE49-F238E27FC236}">
                <a16:creationId xmlns:a16="http://schemas.microsoft.com/office/drawing/2014/main" id="{F077108E-7E5D-5D84-3A7E-BEE08402A018}"/>
              </a:ext>
            </a:extLst>
          </p:cNvPr>
          <p:cNvSpPr txBox="1"/>
          <p:nvPr/>
        </p:nvSpPr>
        <p:spPr>
          <a:xfrm>
            <a:off x="1974553" y="2914531"/>
            <a:ext cx="2206943" cy="542456"/>
          </a:xfrm>
          <a:prstGeom prst="rect">
            <a:avLst/>
          </a:prstGeom>
          <a:noFill/>
        </p:spPr>
        <p:txBody>
          <a:bodyPr wrap="square" rtlCol="0">
            <a:spAutoFit/>
          </a:bodyPr>
          <a:lstStyle/>
          <a:p>
            <a:pPr algn="ctr"/>
            <a:r>
              <a:rPr lang="en-PH" sz="975" b="1" dirty="0"/>
              <a:t>SHEILA CIRUELA</a:t>
            </a:r>
          </a:p>
          <a:p>
            <a:pPr algn="ctr"/>
            <a:r>
              <a:rPr lang="en-PH" sz="975" dirty="0" smtClean="0"/>
              <a:t>LEED / T&amp;C PROJECT</a:t>
            </a:r>
            <a:endParaRPr lang="en-PH" sz="975" dirty="0"/>
          </a:p>
          <a:p>
            <a:pPr algn="ctr"/>
            <a:r>
              <a:rPr lang="en-PH" sz="975" dirty="0"/>
              <a:t>MANAGER</a:t>
            </a:r>
          </a:p>
        </p:txBody>
      </p:sp>
      <p:sp>
        <p:nvSpPr>
          <p:cNvPr id="23" name="TextBox 22">
            <a:extLst>
              <a:ext uri="{FF2B5EF4-FFF2-40B4-BE49-F238E27FC236}">
                <a16:creationId xmlns:a16="http://schemas.microsoft.com/office/drawing/2014/main" id="{1C6CF2F8-C1A9-ED71-7486-B44AF8FABC13}"/>
              </a:ext>
            </a:extLst>
          </p:cNvPr>
          <p:cNvSpPr txBox="1"/>
          <p:nvPr/>
        </p:nvSpPr>
        <p:spPr>
          <a:xfrm>
            <a:off x="3970632" y="2913873"/>
            <a:ext cx="1964737" cy="392415"/>
          </a:xfrm>
          <a:prstGeom prst="rect">
            <a:avLst/>
          </a:prstGeom>
          <a:noFill/>
        </p:spPr>
        <p:txBody>
          <a:bodyPr wrap="square" rtlCol="0">
            <a:spAutoFit/>
          </a:bodyPr>
          <a:lstStyle/>
          <a:p>
            <a:pPr algn="ctr"/>
            <a:r>
              <a:rPr lang="en-PH" sz="975" b="1" dirty="0"/>
              <a:t>FILIPINAS SAYNO</a:t>
            </a:r>
          </a:p>
          <a:p>
            <a:pPr algn="ctr"/>
            <a:r>
              <a:rPr lang="en-PH" sz="975" dirty="0"/>
              <a:t>ADMIN T&amp;C OPERATION</a:t>
            </a:r>
          </a:p>
        </p:txBody>
      </p:sp>
      <p:sp>
        <p:nvSpPr>
          <p:cNvPr id="24" name="TextBox 23">
            <a:extLst>
              <a:ext uri="{FF2B5EF4-FFF2-40B4-BE49-F238E27FC236}">
                <a16:creationId xmlns:a16="http://schemas.microsoft.com/office/drawing/2014/main" id="{568990DE-80F5-7BCD-79D6-DFCE7E54E123}"/>
              </a:ext>
            </a:extLst>
          </p:cNvPr>
          <p:cNvSpPr txBox="1"/>
          <p:nvPr/>
        </p:nvSpPr>
        <p:spPr>
          <a:xfrm>
            <a:off x="6063106" y="2917553"/>
            <a:ext cx="1714905" cy="392415"/>
          </a:xfrm>
          <a:prstGeom prst="rect">
            <a:avLst/>
          </a:prstGeom>
          <a:noFill/>
        </p:spPr>
        <p:txBody>
          <a:bodyPr wrap="square" rtlCol="0">
            <a:spAutoFit/>
          </a:bodyPr>
          <a:lstStyle/>
          <a:p>
            <a:pPr algn="ctr"/>
            <a:r>
              <a:rPr lang="en-PH" sz="975" b="1" dirty="0"/>
              <a:t>ALBERTO TORRES</a:t>
            </a:r>
          </a:p>
          <a:p>
            <a:pPr algn="ctr"/>
            <a:r>
              <a:rPr lang="en-PH" sz="975" dirty="0"/>
              <a:t>T&amp;C PROJECT MANAGER</a:t>
            </a:r>
          </a:p>
        </p:txBody>
      </p:sp>
      <p:sp>
        <p:nvSpPr>
          <p:cNvPr id="25" name="TextBox 24">
            <a:extLst>
              <a:ext uri="{FF2B5EF4-FFF2-40B4-BE49-F238E27FC236}">
                <a16:creationId xmlns:a16="http://schemas.microsoft.com/office/drawing/2014/main" id="{F7690294-2953-8728-A69B-70A683ABA4F5}"/>
              </a:ext>
            </a:extLst>
          </p:cNvPr>
          <p:cNvSpPr txBox="1"/>
          <p:nvPr/>
        </p:nvSpPr>
        <p:spPr>
          <a:xfrm>
            <a:off x="7747993" y="2913874"/>
            <a:ext cx="1964737" cy="392415"/>
          </a:xfrm>
          <a:prstGeom prst="rect">
            <a:avLst/>
          </a:prstGeom>
          <a:noFill/>
        </p:spPr>
        <p:txBody>
          <a:bodyPr wrap="square" rtlCol="0">
            <a:spAutoFit/>
          </a:bodyPr>
          <a:lstStyle/>
          <a:p>
            <a:pPr algn="ctr"/>
            <a:r>
              <a:rPr lang="en-PH" sz="975" b="1" dirty="0"/>
              <a:t>GILBERT RICO</a:t>
            </a:r>
          </a:p>
          <a:p>
            <a:pPr algn="ctr"/>
            <a:r>
              <a:rPr lang="en-PH" sz="975" dirty="0"/>
              <a:t>T&amp;C PROJECT MANAGER</a:t>
            </a:r>
          </a:p>
        </p:txBody>
      </p:sp>
      <p:sp>
        <p:nvSpPr>
          <p:cNvPr id="26" name="TextBox 25">
            <a:extLst>
              <a:ext uri="{FF2B5EF4-FFF2-40B4-BE49-F238E27FC236}">
                <a16:creationId xmlns:a16="http://schemas.microsoft.com/office/drawing/2014/main" id="{50D54038-2DBB-7713-119F-350FE9E722F2}"/>
              </a:ext>
            </a:extLst>
          </p:cNvPr>
          <p:cNvSpPr txBox="1"/>
          <p:nvPr/>
        </p:nvSpPr>
        <p:spPr>
          <a:xfrm>
            <a:off x="5992993" y="5248069"/>
            <a:ext cx="1714905" cy="542456"/>
          </a:xfrm>
          <a:prstGeom prst="rect">
            <a:avLst/>
          </a:prstGeom>
          <a:noFill/>
        </p:spPr>
        <p:txBody>
          <a:bodyPr wrap="square" rtlCol="0">
            <a:spAutoFit/>
          </a:bodyPr>
          <a:lstStyle/>
          <a:p>
            <a:pPr algn="ctr"/>
            <a:r>
              <a:rPr lang="en-PH" sz="975" b="1" dirty="0"/>
              <a:t>BONIFACIO PIZANA III</a:t>
            </a:r>
          </a:p>
          <a:p>
            <a:pPr algn="ctr"/>
            <a:r>
              <a:rPr lang="en-PH" sz="975" dirty="0"/>
              <a:t>SR. MECHANICAL ENGINEER</a:t>
            </a:r>
          </a:p>
        </p:txBody>
      </p:sp>
      <p:sp>
        <p:nvSpPr>
          <p:cNvPr id="27" name="TextBox 26">
            <a:extLst>
              <a:ext uri="{FF2B5EF4-FFF2-40B4-BE49-F238E27FC236}">
                <a16:creationId xmlns:a16="http://schemas.microsoft.com/office/drawing/2014/main" id="{6F4A2F1E-B4BA-FC14-2AF7-8582AFF1DE09}"/>
              </a:ext>
            </a:extLst>
          </p:cNvPr>
          <p:cNvSpPr txBox="1"/>
          <p:nvPr/>
        </p:nvSpPr>
        <p:spPr>
          <a:xfrm>
            <a:off x="4114086" y="5238183"/>
            <a:ext cx="1782315" cy="392415"/>
          </a:xfrm>
          <a:prstGeom prst="rect">
            <a:avLst/>
          </a:prstGeom>
          <a:noFill/>
        </p:spPr>
        <p:txBody>
          <a:bodyPr wrap="square" rtlCol="0">
            <a:spAutoFit/>
          </a:bodyPr>
          <a:lstStyle/>
          <a:p>
            <a:pPr algn="ctr"/>
            <a:r>
              <a:rPr lang="en-PH" sz="975" b="1" dirty="0" smtClean="0"/>
              <a:t>BRYAN TENORIO</a:t>
            </a:r>
            <a:endParaRPr lang="en-PH" sz="975" b="1" dirty="0"/>
          </a:p>
          <a:p>
            <a:pPr algn="ctr"/>
            <a:r>
              <a:rPr lang="en-PH" sz="975" dirty="0"/>
              <a:t>T&amp;C PROJECT MANAGER</a:t>
            </a:r>
          </a:p>
        </p:txBody>
      </p:sp>
      <p:sp>
        <p:nvSpPr>
          <p:cNvPr id="28" name="TextBox 27">
            <a:extLst>
              <a:ext uri="{FF2B5EF4-FFF2-40B4-BE49-F238E27FC236}">
                <a16:creationId xmlns:a16="http://schemas.microsoft.com/office/drawing/2014/main" id="{A1CD4608-7559-F744-98A9-959BFC3DB35C}"/>
              </a:ext>
            </a:extLst>
          </p:cNvPr>
          <p:cNvSpPr txBox="1"/>
          <p:nvPr/>
        </p:nvSpPr>
        <p:spPr>
          <a:xfrm>
            <a:off x="2272545" y="5227200"/>
            <a:ext cx="1714905" cy="392415"/>
          </a:xfrm>
          <a:prstGeom prst="rect">
            <a:avLst/>
          </a:prstGeom>
          <a:noFill/>
        </p:spPr>
        <p:txBody>
          <a:bodyPr wrap="square" rtlCol="0">
            <a:spAutoFit/>
          </a:bodyPr>
          <a:lstStyle/>
          <a:p>
            <a:pPr algn="ctr"/>
            <a:r>
              <a:rPr lang="en-PH" sz="975" b="1" dirty="0"/>
              <a:t>SANTAYANA DE VERA</a:t>
            </a:r>
          </a:p>
          <a:p>
            <a:pPr algn="ctr"/>
            <a:r>
              <a:rPr lang="en-PH" sz="975" dirty="0"/>
              <a:t>T&amp;C PROJECT MANAGER</a:t>
            </a:r>
          </a:p>
        </p:txBody>
      </p:sp>
      <p:sp>
        <p:nvSpPr>
          <p:cNvPr id="29" name="TextBox 28">
            <a:extLst>
              <a:ext uri="{FF2B5EF4-FFF2-40B4-BE49-F238E27FC236}">
                <a16:creationId xmlns:a16="http://schemas.microsoft.com/office/drawing/2014/main" id="{47535774-31C0-7B3E-263D-CDA29282D069}"/>
              </a:ext>
            </a:extLst>
          </p:cNvPr>
          <p:cNvSpPr txBox="1"/>
          <p:nvPr/>
        </p:nvSpPr>
        <p:spPr>
          <a:xfrm>
            <a:off x="362201" y="5227200"/>
            <a:ext cx="1714905" cy="392415"/>
          </a:xfrm>
          <a:prstGeom prst="rect">
            <a:avLst/>
          </a:prstGeom>
          <a:noFill/>
        </p:spPr>
        <p:txBody>
          <a:bodyPr wrap="square" rtlCol="0">
            <a:spAutoFit/>
          </a:bodyPr>
          <a:lstStyle/>
          <a:p>
            <a:pPr algn="ctr"/>
            <a:r>
              <a:rPr lang="en-PH" sz="975" b="1" dirty="0"/>
              <a:t>MARCELO FERNANDO</a:t>
            </a:r>
          </a:p>
          <a:p>
            <a:pPr algn="ctr"/>
            <a:r>
              <a:rPr lang="en-PH" sz="975" dirty="0"/>
              <a:t>T&amp;C PROJECT MANAGER</a:t>
            </a:r>
          </a:p>
        </p:txBody>
      </p:sp>
      <p:sp>
        <p:nvSpPr>
          <p:cNvPr id="30" name="TextBox 29">
            <a:extLst>
              <a:ext uri="{FF2B5EF4-FFF2-40B4-BE49-F238E27FC236}">
                <a16:creationId xmlns:a16="http://schemas.microsoft.com/office/drawing/2014/main" id="{80298EB1-F86C-4B2B-0241-E964B0687AD1}"/>
              </a:ext>
            </a:extLst>
          </p:cNvPr>
          <p:cNvSpPr txBox="1"/>
          <p:nvPr/>
        </p:nvSpPr>
        <p:spPr>
          <a:xfrm>
            <a:off x="7903337" y="5238184"/>
            <a:ext cx="1714905" cy="392415"/>
          </a:xfrm>
          <a:prstGeom prst="rect">
            <a:avLst/>
          </a:prstGeom>
          <a:noFill/>
        </p:spPr>
        <p:txBody>
          <a:bodyPr wrap="square" rtlCol="0">
            <a:spAutoFit/>
          </a:bodyPr>
          <a:lstStyle/>
          <a:p>
            <a:pPr algn="ctr"/>
            <a:r>
              <a:rPr lang="en-PH" sz="975" b="1" dirty="0"/>
              <a:t>SANDRA FUNTANAR</a:t>
            </a:r>
          </a:p>
          <a:p>
            <a:pPr algn="ctr"/>
            <a:r>
              <a:rPr lang="en-PH" sz="975" dirty="0"/>
              <a:t>SR. ISTO ENGINEER</a:t>
            </a:r>
          </a:p>
        </p:txBody>
      </p:sp>
      <p:pic>
        <p:nvPicPr>
          <p:cNvPr id="31" name="Picture 1">
            <a:extLst>
              <a:ext uri="{FF2B5EF4-FFF2-40B4-BE49-F238E27FC236}">
                <a16:creationId xmlns:a16="http://schemas.microsoft.com/office/drawing/2014/main" id="{6F1F5F9C-F06B-CC8A-6842-1387ECAD36C4}"/>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lide 12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06000" y="5655998"/>
            <a:ext cx="609600" cy="609600"/>
          </a:xfrm>
          <a:prstGeom prst="rect">
            <a:avLst/>
          </a:prstGeom>
        </p:spPr>
      </p:pic>
    </p:spTree>
    <p:extLst>
      <p:ext uri="{BB962C8B-B14F-4D97-AF65-F5344CB8AC3E}">
        <p14:creationId xmlns:p14="http://schemas.microsoft.com/office/powerpoint/2010/main" val="21089145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1000"/>
                                        <p:tgtEl>
                                          <p:spTgt spid="29"/>
                                        </p:tgtEl>
                                      </p:cBhvr>
                                    </p:animEffect>
                                    <p:anim calcmode="lin" valueType="num">
                                      <p:cBhvr>
                                        <p:cTn id="77" dur="1000" fill="hold"/>
                                        <p:tgtEl>
                                          <p:spTgt spid="29"/>
                                        </p:tgtEl>
                                        <p:attrNameLst>
                                          <p:attrName>ppt_x</p:attrName>
                                        </p:attrNameLst>
                                      </p:cBhvr>
                                      <p:tavLst>
                                        <p:tav tm="0">
                                          <p:val>
                                            <p:strVal val="#ppt_x"/>
                                          </p:val>
                                        </p:tav>
                                        <p:tav tm="100000">
                                          <p:val>
                                            <p:strVal val="#ppt_x"/>
                                          </p:val>
                                        </p:tav>
                                      </p:tavLst>
                                    </p:anim>
                                    <p:anim calcmode="lin" valueType="num">
                                      <p:cBhvr>
                                        <p:cTn id="7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1000"/>
                                        <p:tgtEl>
                                          <p:spTgt spid="27"/>
                                        </p:tgtEl>
                                      </p:cBhvr>
                                    </p:animEffect>
                                    <p:anim calcmode="lin" valueType="num">
                                      <p:cBhvr>
                                        <p:cTn id="101" dur="1000" fill="hold"/>
                                        <p:tgtEl>
                                          <p:spTgt spid="27"/>
                                        </p:tgtEl>
                                        <p:attrNameLst>
                                          <p:attrName>ppt_x</p:attrName>
                                        </p:attrNameLst>
                                      </p:cBhvr>
                                      <p:tavLst>
                                        <p:tav tm="0">
                                          <p:val>
                                            <p:strVal val="#ppt_x"/>
                                          </p:val>
                                        </p:tav>
                                        <p:tav tm="100000">
                                          <p:val>
                                            <p:strVal val="#ppt_x"/>
                                          </p:val>
                                        </p:tav>
                                      </p:tavLst>
                                    </p:anim>
                                    <p:anim calcmode="lin" valueType="num">
                                      <p:cBhvr>
                                        <p:cTn id="10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1000"/>
                                        <p:tgtEl>
                                          <p:spTgt spid="26"/>
                                        </p:tgtEl>
                                      </p:cBhvr>
                                    </p:animEffect>
                                    <p:anim calcmode="lin" valueType="num">
                                      <p:cBhvr>
                                        <p:cTn id="113" dur="1000" fill="hold"/>
                                        <p:tgtEl>
                                          <p:spTgt spid="26"/>
                                        </p:tgtEl>
                                        <p:attrNameLst>
                                          <p:attrName>ppt_x</p:attrName>
                                        </p:attrNameLst>
                                      </p:cBhvr>
                                      <p:tavLst>
                                        <p:tav tm="0">
                                          <p:val>
                                            <p:strVal val="#ppt_x"/>
                                          </p:val>
                                        </p:tav>
                                        <p:tav tm="100000">
                                          <p:val>
                                            <p:strVal val="#ppt_x"/>
                                          </p:val>
                                        </p:tav>
                                      </p:tavLst>
                                    </p:anim>
                                    <p:anim calcmode="lin" valueType="num">
                                      <p:cBhvr>
                                        <p:cTn id="1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1000"/>
                                        <p:tgtEl>
                                          <p:spTgt spid="20"/>
                                        </p:tgtEl>
                                      </p:cBhvr>
                                    </p:animEffect>
                                    <p:anim calcmode="lin" valueType="num">
                                      <p:cBhvr>
                                        <p:cTn id="120" dur="1000" fill="hold"/>
                                        <p:tgtEl>
                                          <p:spTgt spid="20"/>
                                        </p:tgtEl>
                                        <p:attrNameLst>
                                          <p:attrName>ppt_x</p:attrName>
                                        </p:attrNameLst>
                                      </p:cBhvr>
                                      <p:tavLst>
                                        <p:tav tm="0">
                                          <p:val>
                                            <p:strVal val="#ppt_x"/>
                                          </p:val>
                                        </p:tav>
                                        <p:tav tm="100000">
                                          <p:val>
                                            <p:strVal val="#ppt_x"/>
                                          </p:val>
                                        </p:tav>
                                      </p:tavLst>
                                    </p:anim>
                                    <p:anim calcmode="lin" valueType="num">
                                      <p:cBhvr>
                                        <p:cTn id="121" dur="1000" fill="hold"/>
                                        <p:tgtEl>
                                          <p:spTgt spid="20"/>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7" restart="whenNotActive" fill="hold" evtFilter="cancelBubble" nodeType="interactiveSeq">
                <p:stCondLst>
                  <p:cond evt="onClick" delay="0">
                    <p:tgtEl>
                      <p:spTgt spid="10"/>
                    </p:tgtEl>
                  </p:cond>
                </p:stCondLst>
                <p:endSync evt="end" delay="0">
                  <p:rtn val="all"/>
                </p:endSync>
                <p:childTnLst>
                  <p:par>
                    <p:cTn id="128" fill="hold">
                      <p:stCondLst>
                        <p:cond delay="0"/>
                      </p:stCondLst>
                      <p:childTnLst>
                        <p:par>
                          <p:cTn id="129" fill="hold">
                            <p:stCondLst>
                              <p:cond delay="0"/>
                            </p:stCondLst>
                            <p:childTnLst>
                              <p:par>
                                <p:cTn id="130" presetID="1" presetClass="mediacall" presetSubtype="0" fill="hold" nodeType="clickEffect">
                                  <p:stCondLst>
                                    <p:cond delay="0"/>
                                  </p:stCondLst>
                                  <p:childTnLst>
                                    <p:cmd type="call" cmd="playFrom(0.0)">
                                      <p:cBhvr>
                                        <p:cTn id="131" dur="53010" fill="hold"/>
                                        <p:tgtEl>
                                          <p:spTgt spid="10"/>
                                        </p:tgtEl>
                                      </p:cBhvr>
                                    </p:cmd>
                                  </p:childTnLst>
                                </p:cTn>
                              </p:par>
                            </p:childTnLst>
                          </p:cTn>
                        </p:par>
                      </p:childTnLst>
                    </p:cTn>
                  </p:par>
                </p:childTnLst>
              </p:cTn>
              <p:nextCondLst>
                <p:cond evt="onClick" delay="0">
                  <p:tgtEl>
                    <p:spTgt spid="10"/>
                  </p:tgtEl>
                </p:cond>
              </p:nextCondLst>
            </p:seq>
            <p:audio>
              <p:cMediaNode vol="80000">
                <p:cTn id="132" fill="hold" display="0">
                  <p:stCondLst>
                    <p:cond delay="indefinite"/>
                  </p:stCondLst>
                  <p:endCondLst>
                    <p:cond evt="onStopAudio" delay="0">
                      <p:tgtEl>
                        <p:sldTgt/>
                      </p:tgtEl>
                    </p:cond>
                  </p:endCondLst>
                </p:cTn>
                <p:tgtEl>
                  <p:spTgt spid="10"/>
                </p:tgtEl>
              </p:cMediaNode>
            </p:audio>
          </p:childTnLst>
        </p:cTn>
      </p:par>
    </p:tnLst>
    <p:bldLst>
      <p:bldP spid="3" grpId="0" animBg="1"/>
      <p:bldP spid="21" grpId="0"/>
      <p:bldP spid="22" grpId="0"/>
      <p:bldP spid="23" grpId="0"/>
      <p:bldP spid="24"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Department Staff</a:t>
            </a:r>
          </a:p>
        </p:txBody>
      </p:sp>
      <p:sp>
        <p:nvSpPr>
          <p:cNvPr id="12" name="Pentagon 11"/>
          <p:cNvSpPr/>
          <p:nvPr/>
        </p:nvSpPr>
        <p:spPr>
          <a:xfrm>
            <a:off x="406402" y="1011217"/>
            <a:ext cx="3387974"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4" name="Rectangle 3"/>
          <p:cNvSpPr/>
          <p:nvPr/>
        </p:nvSpPr>
        <p:spPr>
          <a:xfrm>
            <a:off x="533400" y="1028014"/>
            <a:ext cx="1898918" cy="369332"/>
          </a:xfrm>
          <a:prstGeom prst="rect">
            <a:avLst/>
          </a:prstGeom>
        </p:spPr>
        <p:txBody>
          <a:bodyPr wrap="none">
            <a:spAutoFit/>
          </a:bodyPr>
          <a:lstStyle/>
          <a:p>
            <a:r>
              <a:rPr lang="en-PH" b="1" dirty="0">
                <a:ln w="0"/>
                <a:solidFill>
                  <a:schemeClr val="bg1"/>
                </a:solidFill>
                <a:effectLst>
                  <a:outerShdw blurRad="38100" dist="19050" dir="2700000" algn="tl" rotWithShape="0">
                    <a:schemeClr val="dk1">
                      <a:alpha val="40000"/>
                    </a:schemeClr>
                  </a:outerShdw>
                </a:effectLst>
              </a:rPr>
              <a:t>ISTO Engineers</a:t>
            </a:r>
            <a:endParaRPr lang="en-US" dirty="0">
              <a:solidFill>
                <a:schemeClr val="bg1"/>
              </a:solidFill>
            </a:endParaRPr>
          </a:p>
        </p:txBody>
      </p:sp>
      <p:pic>
        <p:nvPicPr>
          <p:cNvPr id="5" name="Picture 4" descr="A picture containing person, indoor&#10;&#10;Description automatically generated">
            <a:extLst>
              <a:ext uri="{FF2B5EF4-FFF2-40B4-BE49-F238E27FC236}">
                <a16:creationId xmlns:a16="http://schemas.microsoft.com/office/drawing/2014/main" id="{780C5073-8748-E7E1-7AB6-4638CF4466A2}"/>
              </a:ext>
            </a:extLst>
          </p:cNvPr>
          <p:cNvPicPr>
            <a:picLocks noChangeAspect="1"/>
          </p:cNvPicPr>
          <p:nvPr/>
        </p:nvPicPr>
        <p:blipFill rotWithShape="1">
          <a:blip r:embed="rId5"/>
          <a:srcRect b="6837"/>
          <a:stretch/>
        </p:blipFill>
        <p:spPr>
          <a:xfrm>
            <a:off x="3948864" y="1752600"/>
            <a:ext cx="1950000" cy="1816679"/>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9BCF3473-51CD-E16B-56B9-F4411B7452D7}"/>
              </a:ext>
            </a:extLst>
          </p:cNvPr>
          <p:cNvPicPr>
            <a:picLocks noChangeAspect="1"/>
          </p:cNvPicPr>
          <p:nvPr/>
        </p:nvPicPr>
        <p:blipFill>
          <a:blip r:embed="rId6"/>
          <a:stretch>
            <a:fillRect/>
          </a:stretch>
        </p:blipFill>
        <p:spPr>
          <a:xfrm>
            <a:off x="1034610" y="4007168"/>
            <a:ext cx="1950000" cy="1950000"/>
          </a:xfrm>
          <a:prstGeom prst="rect">
            <a:avLst/>
          </a:prstGeom>
        </p:spPr>
      </p:pic>
      <p:pic>
        <p:nvPicPr>
          <p:cNvPr id="8" name="Picture 7" descr="A person in a suit&#10;&#10;Description automatically generated with low confidence">
            <a:extLst>
              <a:ext uri="{FF2B5EF4-FFF2-40B4-BE49-F238E27FC236}">
                <a16:creationId xmlns:a16="http://schemas.microsoft.com/office/drawing/2014/main" id="{07B8C83E-6023-49EF-A50D-9279AE3AFBBE}"/>
              </a:ext>
            </a:extLst>
          </p:cNvPr>
          <p:cNvPicPr>
            <a:picLocks noChangeAspect="1"/>
          </p:cNvPicPr>
          <p:nvPr/>
        </p:nvPicPr>
        <p:blipFill>
          <a:blip r:embed="rId7"/>
          <a:stretch>
            <a:fillRect/>
          </a:stretch>
        </p:blipFill>
        <p:spPr>
          <a:xfrm>
            <a:off x="6966364" y="3930153"/>
            <a:ext cx="1765833" cy="1950000"/>
          </a:xfrm>
          <a:prstGeom prst="rect">
            <a:avLst/>
          </a:prstGeom>
        </p:spPr>
      </p:pic>
      <p:pic>
        <p:nvPicPr>
          <p:cNvPr id="9" name="Picture 8" descr="A picture containing person, sky, person, suit&#10;&#10;Description automatically generated">
            <a:extLst>
              <a:ext uri="{FF2B5EF4-FFF2-40B4-BE49-F238E27FC236}">
                <a16:creationId xmlns:a16="http://schemas.microsoft.com/office/drawing/2014/main" id="{204BB96E-CAC7-D424-5BDC-19AEAF344B24}"/>
              </a:ext>
            </a:extLst>
          </p:cNvPr>
          <p:cNvPicPr>
            <a:picLocks noChangeAspect="1"/>
          </p:cNvPicPr>
          <p:nvPr/>
        </p:nvPicPr>
        <p:blipFill rotWithShape="1">
          <a:blip r:embed="rId8"/>
          <a:srcRect t="976" b="10446"/>
          <a:stretch/>
        </p:blipFill>
        <p:spPr>
          <a:xfrm>
            <a:off x="1004604" y="1676400"/>
            <a:ext cx="1950000" cy="1925112"/>
          </a:xfrm>
          <a:prstGeom prst="rect">
            <a:avLst/>
          </a:prstGeom>
        </p:spPr>
      </p:pic>
      <p:sp>
        <p:nvSpPr>
          <p:cNvPr id="10" name="TextBox 9">
            <a:extLst>
              <a:ext uri="{FF2B5EF4-FFF2-40B4-BE49-F238E27FC236}">
                <a16:creationId xmlns:a16="http://schemas.microsoft.com/office/drawing/2014/main" id="{19781210-B388-57D6-BDAD-807CA332E722}"/>
              </a:ext>
            </a:extLst>
          </p:cNvPr>
          <p:cNvSpPr txBox="1"/>
          <p:nvPr/>
        </p:nvSpPr>
        <p:spPr>
          <a:xfrm>
            <a:off x="1127218" y="3603361"/>
            <a:ext cx="1749583" cy="392415"/>
          </a:xfrm>
          <a:prstGeom prst="rect">
            <a:avLst/>
          </a:prstGeom>
          <a:noFill/>
        </p:spPr>
        <p:txBody>
          <a:bodyPr wrap="square" rtlCol="0">
            <a:spAutoFit/>
          </a:bodyPr>
          <a:lstStyle/>
          <a:p>
            <a:pPr algn="ctr"/>
            <a:r>
              <a:rPr lang="en-PH" sz="975" b="1" dirty="0"/>
              <a:t>ARNEL QUIROZ</a:t>
            </a:r>
          </a:p>
          <a:p>
            <a:pPr algn="ctr"/>
            <a:r>
              <a:rPr lang="en-PH" sz="975" dirty="0"/>
              <a:t>ISTO ENGINEER</a:t>
            </a:r>
          </a:p>
        </p:txBody>
      </p:sp>
      <p:sp>
        <p:nvSpPr>
          <p:cNvPr id="11" name="TextBox 10">
            <a:extLst>
              <a:ext uri="{FF2B5EF4-FFF2-40B4-BE49-F238E27FC236}">
                <a16:creationId xmlns:a16="http://schemas.microsoft.com/office/drawing/2014/main" id="{2077CE05-FB7B-1F5C-FD29-FCCF92983ECC}"/>
              </a:ext>
            </a:extLst>
          </p:cNvPr>
          <p:cNvSpPr txBox="1"/>
          <p:nvPr/>
        </p:nvSpPr>
        <p:spPr>
          <a:xfrm>
            <a:off x="3735297" y="5810010"/>
            <a:ext cx="2262519" cy="542456"/>
          </a:xfrm>
          <a:prstGeom prst="rect">
            <a:avLst/>
          </a:prstGeom>
          <a:noFill/>
        </p:spPr>
        <p:txBody>
          <a:bodyPr wrap="square" rtlCol="0">
            <a:spAutoFit/>
          </a:bodyPr>
          <a:lstStyle/>
          <a:p>
            <a:pPr algn="ctr"/>
            <a:r>
              <a:rPr lang="en-PH" sz="975" b="1" dirty="0"/>
              <a:t>ALLAN GRANT ARTURO</a:t>
            </a:r>
          </a:p>
          <a:p>
            <a:pPr algn="ctr"/>
            <a:r>
              <a:rPr lang="en-PH" sz="975" dirty="0"/>
              <a:t>ISTO ENGR. / </a:t>
            </a:r>
          </a:p>
          <a:p>
            <a:pPr algn="ctr"/>
            <a:r>
              <a:rPr lang="en-PH" sz="975" dirty="0"/>
              <a:t>JR. T&amp;C MECHANICAL ENGR.</a:t>
            </a:r>
          </a:p>
        </p:txBody>
      </p:sp>
      <p:sp>
        <p:nvSpPr>
          <p:cNvPr id="13" name="TextBox 12">
            <a:extLst>
              <a:ext uri="{FF2B5EF4-FFF2-40B4-BE49-F238E27FC236}">
                <a16:creationId xmlns:a16="http://schemas.microsoft.com/office/drawing/2014/main" id="{82A63E19-5BA4-B7A2-CF70-ADA3C9B9DF9C}"/>
              </a:ext>
            </a:extLst>
          </p:cNvPr>
          <p:cNvSpPr txBox="1"/>
          <p:nvPr/>
        </p:nvSpPr>
        <p:spPr>
          <a:xfrm>
            <a:off x="4049072" y="3530044"/>
            <a:ext cx="1749583" cy="392415"/>
          </a:xfrm>
          <a:prstGeom prst="rect">
            <a:avLst/>
          </a:prstGeom>
          <a:noFill/>
        </p:spPr>
        <p:txBody>
          <a:bodyPr wrap="square" rtlCol="0">
            <a:spAutoFit/>
          </a:bodyPr>
          <a:lstStyle/>
          <a:p>
            <a:pPr algn="ctr"/>
            <a:r>
              <a:rPr lang="en-PH" sz="975" b="1" dirty="0"/>
              <a:t>VANESSA MAMANGON</a:t>
            </a:r>
          </a:p>
          <a:p>
            <a:pPr algn="ctr"/>
            <a:r>
              <a:rPr lang="en-PH" sz="975" dirty="0"/>
              <a:t>ISTO ENGINEER</a:t>
            </a:r>
          </a:p>
        </p:txBody>
      </p:sp>
      <p:sp>
        <p:nvSpPr>
          <p:cNvPr id="14" name="TextBox 13">
            <a:extLst>
              <a:ext uri="{FF2B5EF4-FFF2-40B4-BE49-F238E27FC236}">
                <a16:creationId xmlns:a16="http://schemas.microsoft.com/office/drawing/2014/main" id="{C2BBE697-67D3-6013-5B3C-D0DF406D8B31}"/>
              </a:ext>
            </a:extLst>
          </p:cNvPr>
          <p:cNvSpPr txBox="1"/>
          <p:nvPr/>
        </p:nvSpPr>
        <p:spPr>
          <a:xfrm>
            <a:off x="1089744" y="5936851"/>
            <a:ext cx="1749583" cy="392415"/>
          </a:xfrm>
          <a:prstGeom prst="rect">
            <a:avLst/>
          </a:prstGeom>
          <a:noFill/>
        </p:spPr>
        <p:txBody>
          <a:bodyPr wrap="square" rtlCol="0">
            <a:spAutoFit/>
          </a:bodyPr>
          <a:lstStyle/>
          <a:p>
            <a:pPr algn="ctr"/>
            <a:r>
              <a:rPr lang="en-PH" sz="975" b="1" dirty="0"/>
              <a:t>ANNIE CABATAY</a:t>
            </a:r>
          </a:p>
          <a:p>
            <a:pPr algn="ctr"/>
            <a:r>
              <a:rPr lang="en-PH" sz="975" dirty="0"/>
              <a:t>JR. ISTO ENGINEER</a:t>
            </a:r>
          </a:p>
        </p:txBody>
      </p:sp>
      <p:sp>
        <p:nvSpPr>
          <p:cNvPr id="15" name="TextBox 14">
            <a:extLst>
              <a:ext uri="{FF2B5EF4-FFF2-40B4-BE49-F238E27FC236}">
                <a16:creationId xmlns:a16="http://schemas.microsoft.com/office/drawing/2014/main" id="{948857B8-0504-62C9-AF97-7BA0BAFAA735}"/>
              </a:ext>
            </a:extLst>
          </p:cNvPr>
          <p:cNvSpPr txBox="1"/>
          <p:nvPr/>
        </p:nvSpPr>
        <p:spPr>
          <a:xfrm>
            <a:off x="6935697" y="3530044"/>
            <a:ext cx="1749583" cy="392415"/>
          </a:xfrm>
          <a:prstGeom prst="rect">
            <a:avLst/>
          </a:prstGeom>
          <a:noFill/>
        </p:spPr>
        <p:txBody>
          <a:bodyPr wrap="square" rtlCol="0">
            <a:spAutoFit/>
          </a:bodyPr>
          <a:lstStyle/>
          <a:p>
            <a:pPr algn="ctr"/>
            <a:r>
              <a:rPr lang="en-PH" sz="975" b="1" dirty="0"/>
              <a:t>SHARRIE MAE PASCUA</a:t>
            </a:r>
          </a:p>
          <a:p>
            <a:pPr algn="ctr"/>
            <a:r>
              <a:rPr lang="en-PH" sz="975" dirty="0"/>
              <a:t>ISTO ENGINEER</a:t>
            </a:r>
          </a:p>
        </p:txBody>
      </p:sp>
      <p:sp>
        <p:nvSpPr>
          <p:cNvPr id="16" name="TextBox 15">
            <a:extLst>
              <a:ext uri="{FF2B5EF4-FFF2-40B4-BE49-F238E27FC236}">
                <a16:creationId xmlns:a16="http://schemas.microsoft.com/office/drawing/2014/main" id="{FC563F10-6358-623C-D19A-5FF80F1FE4D5}"/>
              </a:ext>
            </a:extLst>
          </p:cNvPr>
          <p:cNvSpPr txBox="1"/>
          <p:nvPr/>
        </p:nvSpPr>
        <p:spPr>
          <a:xfrm>
            <a:off x="6935697" y="5883851"/>
            <a:ext cx="1796500" cy="392415"/>
          </a:xfrm>
          <a:prstGeom prst="rect">
            <a:avLst/>
          </a:prstGeom>
          <a:noFill/>
        </p:spPr>
        <p:txBody>
          <a:bodyPr wrap="square" rtlCol="0">
            <a:spAutoFit/>
          </a:bodyPr>
          <a:lstStyle/>
          <a:p>
            <a:pPr algn="ctr"/>
            <a:r>
              <a:rPr lang="en-PH" sz="975" b="1" dirty="0"/>
              <a:t>ROLANDO PIZARRA</a:t>
            </a:r>
          </a:p>
          <a:p>
            <a:pPr algn="ctr"/>
            <a:r>
              <a:rPr lang="en-PH" sz="975" dirty="0"/>
              <a:t>DOCUMENT CONTROLLER</a:t>
            </a:r>
          </a:p>
        </p:txBody>
      </p:sp>
      <p:pic>
        <p:nvPicPr>
          <p:cNvPr id="17" name="Picture 16" descr="A picture containing sky, person, posing&#10;&#10;Description automatically generated">
            <a:extLst>
              <a:ext uri="{FF2B5EF4-FFF2-40B4-BE49-F238E27FC236}">
                <a16:creationId xmlns:a16="http://schemas.microsoft.com/office/drawing/2014/main" id="{7A442C75-F16C-A313-BF4D-D36695548BB2}"/>
              </a:ext>
            </a:extLst>
          </p:cNvPr>
          <p:cNvPicPr>
            <a:picLocks noChangeAspect="1"/>
          </p:cNvPicPr>
          <p:nvPr/>
        </p:nvPicPr>
        <p:blipFill>
          <a:blip r:embed="rId9"/>
          <a:stretch>
            <a:fillRect/>
          </a:stretch>
        </p:blipFill>
        <p:spPr>
          <a:xfrm>
            <a:off x="6977034" y="1781941"/>
            <a:ext cx="1744492" cy="1755000"/>
          </a:xfrm>
          <a:prstGeom prst="rect">
            <a:avLst/>
          </a:prstGeom>
        </p:spPr>
      </p:pic>
      <p:pic>
        <p:nvPicPr>
          <p:cNvPr id="18" name="Picture 1">
            <a:extLst>
              <a:ext uri="{FF2B5EF4-FFF2-40B4-BE49-F238E27FC236}">
                <a16:creationId xmlns:a16="http://schemas.microsoft.com/office/drawing/2014/main" id="{3847DDA2-7776-F3C2-DDB1-42EC82F96F61}"/>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person in a suit and tie&#10;&#10;Description automatically generated with medium confidence">
            <a:extLst>
              <a:ext uri="{FF2B5EF4-FFF2-40B4-BE49-F238E27FC236}">
                <a16:creationId xmlns:a16="http://schemas.microsoft.com/office/drawing/2014/main" id="{5F21EDFA-1BD6-C98E-0578-F9D17AD1DEF1}"/>
              </a:ext>
            </a:extLst>
          </p:cNvPr>
          <p:cNvPicPr>
            <a:picLocks noChangeAspect="1"/>
          </p:cNvPicPr>
          <p:nvPr/>
        </p:nvPicPr>
        <p:blipFill rotWithShape="1">
          <a:blip r:embed="rId11">
            <a:extLst>
              <a:ext uri="{28A0092B-C50C-407E-A947-70E740481C1C}">
                <a14:useLocalDpi xmlns:a14="http://schemas.microsoft.com/office/drawing/2010/main" val="0"/>
              </a:ext>
            </a:extLst>
          </a:blip>
          <a:srcRect b="25211"/>
          <a:stretch/>
        </p:blipFill>
        <p:spPr>
          <a:xfrm>
            <a:off x="3948864" y="3886200"/>
            <a:ext cx="1950000" cy="1943389"/>
          </a:xfrm>
          <a:prstGeom prst="rect">
            <a:avLst/>
          </a:prstGeom>
        </p:spPr>
      </p:pic>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06000" y="5632051"/>
            <a:ext cx="609600" cy="609600"/>
          </a:xfrm>
          <a:prstGeom prst="rect">
            <a:avLst/>
          </a:prstGeom>
        </p:spPr>
      </p:pic>
    </p:spTree>
    <p:extLst>
      <p:ext uri="{BB962C8B-B14F-4D97-AF65-F5344CB8AC3E}">
        <p14:creationId xmlns:p14="http://schemas.microsoft.com/office/powerpoint/2010/main" val="6855249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anim calcmode="lin" valueType="num">
                                      <p:cBhvr>
                                        <p:cTn id="72" dur="1000" fill="hold"/>
                                        <p:tgtEl>
                                          <p:spTgt spid="11"/>
                                        </p:tgtEl>
                                        <p:attrNameLst>
                                          <p:attrName>ppt_x</p:attrName>
                                        </p:attrNameLst>
                                      </p:cBhvr>
                                      <p:tavLst>
                                        <p:tav tm="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1000"/>
                                        <p:tgtEl>
                                          <p:spTgt spid="8"/>
                                        </p:tgtEl>
                                      </p:cBhvr>
                                    </p:animEffect>
                                    <p:anim calcmode="lin" valueType="num">
                                      <p:cBhvr>
                                        <p:cTn id="79" dur="1000" fill="hold"/>
                                        <p:tgtEl>
                                          <p:spTgt spid="8"/>
                                        </p:tgtEl>
                                        <p:attrNameLst>
                                          <p:attrName>ppt_x</p:attrName>
                                        </p:attrNameLst>
                                      </p:cBhvr>
                                      <p:tavLst>
                                        <p:tav tm="0">
                                          <p:val>
                                            <p:strVal val="#ppt_x"/>
                                          </p:val>
                                        </p:tav>
                                        <p:tav tm="100000">
                                          <p:val>
                                            <p:strVal val="#ppt_x"/>
                                          </p:val>
                                        </p:tav>
                                      </p:tavLst>
                                    </p:anim>
                                    <p:anim calcmode="lin" valueType="num">
                                      <p:cBhvr>
                                        <p:cTn id="80" dur="1000" fill="hold"/>
                                        <p:tgtEl>
                                          <p:spTgt spid="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1000"/>
                                        <p:tgtEl>
                                          <p:spTgt spid="16"/>
                                        </p:tgtEl>
                                      </p:cBhvr>
                                    </p:animEffect>
                                    <p:anim calcmode="lin" valueType="num">
                                      <p:cBhvr>
                                        <p:cTn id="84" dur="1000" fill="hold"/>
                                        <p:tgtEl>
                                          <p:spTgt spid="16"/>
                                        </p:tgtEl>
                                        <p:attrNameLst>
                                          <p:attrName>ppt_x</p:attrName>
                                        </p:attrNameLst>
                                      </p:cBhvr>
                                      <p:tavLst>
                                        <p:tav tm="0">
                                          <p:val>
                                            <p:strVal val="#ppt_x"/>
                                          </p:val>
                                        </p:tav>
                                        <p:tav tm="100000">
                                          <p:val>
                                            <p:strVal val="#ppt_x"/>
                                          </p:val>
                                        </p:tav>
                                      </p:tavLst>
                                    </p:anim>
                                    <p:anim calcmode="lin" valueType="num">
                                      <p:cBhvr>
                                        <p:cTn id="8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2"/>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2905" fill="hold"/>
                                        <p:tgtEl>
                                          <p:spTgt spid="2"/>
                                        </p:tgtEl>
                                      </p:cBhvr>
                                    </p:cmd>
                                  </p:childTnLst>
                                </p:cTn>
                              </p:par>
                            </p:childTnLst>
                          </p:cTn>
                        </p:par>
                      </p:childTnLst>
                    </p:cTn>
                  </p:par>
                </p:childTnLst>
              </p:cTn>
              <p:nextCondLst>
                <p:cond evt="onClick" delay="0">
                  <p:tgtEl>
                    <p:spTgt spid="2"/>
                  </p:tgtEl>
                </p:cond>
              </p:nextCondLst>
            </p:seq>
            <p:audio>
              <p:cMediaNode vol="80000">
                <p:cTn id="91" fill="hold" display="0">
                  <p:stCondLst>
                    <p:cond delay="indefinite"/>
                  </p:stCondLst>
                  <p:endCondLst>
                    <p:cond evt="onStopAudio" delay="0">
                      <p:tgtEl>
                        <p:sldTgt/>
                      </p:tgtEl>
                    </p:cond>
                  </p:endCondLst>
                </p:cTn>
                <p:tgtEl>
                  <p:spTgt spid="2"/>
                </p:tgtEl>
              </p:cMediaNode>
            </p:audio>
          </p:childTnLst>
        </p:cTn>
      </p:par>
    </p:tnLst>
    <p:bldLst>
      <p:bldP spid="19" grpId="0" animBg="1"/>
      <p:bldP spid="10" grpId="0"/>
      <p:bldP spid="11"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4E4272-D739-7501-59AF-42491DB8257F}"/>
              </a:ext>
            </a:extLst>
          </p:cNvPr>
          <p:cNvSpPr txBox="1"/>
          <p:nvPr/>
        </p:nvSpPr>
        <p:spPr>
          <a:xfrm>
            <a:off x="3208854" y="5222557"/>
            <a:ext cx="3268158" cy="492443"/>
          </a:xfrm>
          <a:prstGeom prst="rect">
            <a:avLst/>
          </a:prstGeom>
          <a:noFill/>
        </p:spPr>
        <p:txBody>
          <a:bodyPr wrap="square" rtlCol="0">
            <a:spAutoFit/>
          </a:bodyPr>
          <a:lstStyle/>
          <a:p>
            <a:pPr algn="ctr"/>
            <a:r>
              <a:rPr lang="en-PH" sz="1300" b="1" dirty="0"/>
              <a:t>LY CATABAY</a:t>
            </a:r>
          </a:p>
          <a:p>
            <a:pPr algn="ctr"/>
            <a:r>
              <a:rPr lang="en-PH" sz="1300" dirty="0"/>
              <a:t>T&amp;C SALES PERSON</a:t>
            </a:r>
          </a:p>
        </p:txBody>
      </p:sp>
      <p:pic>
        <p:nvPicPr>
          <p:cNvPr id="6" name="Picture 5" descr="A person smiling for the camera&#10;&#10;Description automatically generated with medium confidence">
            <a:extLst>
              <a:ext uri="{FF2B5EF4-FFF2-40B4-BE49-F238E27FC236}">
                <a16:creationId xmlns:a16="http://schemas.microsoft.com/office/drawing/2014/main" id="{E6E05C42-4FF9-AA46-E20C-4B56559F2D1D}"/>
              </a:ext>
            </a:extLst>
          </p:cNvPr>
          <p:cNvPicPr>
            <a:picLocks noChangeAspect="1"/>
          </p:cNvPicPr>
          <p:nvPr/>
        </p:nvPicPr>
        <p:blipFill>
          <a:blip r:embed="rId4"/>
          <a:stretch>
            <a:fillRect/>
          </a:stretch>
        </p:blipFill>
        <p:spPr>
          <a:xfrm>
            <a:off x="3208854" y="1958328"/>
            <a:ext cx="3268159" cy="3227306"/>
          </a:xfrm>
          <a:prstGeom prst="rect">
            <a:avLst/>
          </a:prstGeom>
        </p:spPr>
      </p:pic>
      <p:sp>
        <p:nvSpPr>
          <p:cNvPr id="7" name="Title 2">
            <a:extLst>
              <a:ext uri="{FF2B5EF4-FFF2-40B4-BE49-F238E27FC236}">
                <a16:creationId xmlns:a16="http://schemas.microsoft.com/office/drawing/2014/main" id="{670F4308-DE93-7FD7-0C1C-AB136F95B9A4}"/>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Department Staff</a:t>
            </a:r>
          </a:p>
        </p:txBody>
      </p:sp>
      <p:sp>
        <p:nvSpPr>
          <p:cNvPr id="8" name="Pentagon 11">
            <a:extLst>
              <a:ext uri="{FF2B5EF4-FFF2-40B4-BE49-F238E27FC236}">
                <a16:creationId xmlns:a16="http://schemas.microsoft.com/office/drawing/2014/main" id="{B0245C4A-C028-212A-391B-D244DECEC169}"/>
              </a:ext>
            </a:extLst>
          </p:cNvPr>
          <p:cNvSpPr/>
          <p:nvPr/>
        </p:nvSpPr>
        <p:spPr>
          <a:xfrm>
            <a:off x="406402" y="1011217"/>
            <a:ext cx="3387974"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E5AC3A58-411B-C42B-D23A-3FFA0DEB0E38}"/>
              </a:ext>
            </a:extLst>
          </p:cNvPr>
          <p:cNvSpPr/>
          <p:nvPr/>
        </p:nvSpPr>
        <p:spPr>
          <a:xfrm>
            <a:off x="533400" y="1028014"/>
            <a:ext cx="1326004" cy="369332"/>
          </a:xfrm>
          <a:prstGeom prst="rect">
            <a:avLst/>
          </a:prstGeom>
        </p:spPr>
        <p:txBody>
          <a:bodyPr wrap="none">
            <a:spAutoFit/>
          </a:bodyPr>
          <a:lstStyle/>
          <a:p>
            <a:r>
              <a:rPr lang="en-PH" b="1" dirty="0">
                <a:ln w="0"/>
                <a:solidFill>
                  <a:schemeClr val="bg1"/>
                </a:solidFill>
                <a:effectLst>
                  <a:outerShdw blurRad="38100" dist="19050" dir="2700000" algn="tl" rotWithShape="0">
                    <a:schemeClr val="dk1">
                      <a:alpha val="40000"/>
                    </a:schemeClr>
                  </a:outerShdw>
                </a:effectLst>
              </a:rPr>
              <a:t>T&amp;C Sales</a:t>
            </a:r>
            <a:endParaRPr lang="en-US" dirty="0">
              <a:solidFill>
                <a:schemeClr val="bg1"/>
              </a:solidFill>
            </a:endParaRPr>
          </a:p>
        </p:txBody>
      </p:sp>
      <p:pic>
        <p:nvPicPr>
          <p:cNvPr id="10" name="Picture 1">
            <a:extLst>
              <a:ext uri="{FF2B5EF4-FFF2-40B4-BE49-F238E27FC236}">
                <a16:creationId xmlns:a16="http://schemas.microsoft.com/office/drawing/2014/main" id="{D5636EFB-9572-0F2D-3680-40C9DEB1359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6000" y="5410200"/>
            <a:ext cx="609600" cy="609600"/>
          </a:xfrm>
          <a:prstGeom prst="rect">
            <a:avLst/>
          </a:prstGeom>
        </p:spPr>
      </p:pic>
    </p:spTree>
    <p:extLst>
      <p:ext uri="{BB962C8B-B14F-4D97-AF65-F5344CB8AC3E}">
        <p14:creationId xmlns:p14="http://schemas.microsoft.com/office/powerpoint/2010/main" val="17649064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6710"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203C511-B0DA-F5DC-333B-06BC2BC2846F}"/>
              </a:ext>
            </a:extLst>
          </p:cNvPr>
          <p:cNvSpPr txBox="1"/>
          <p:nvPr/>
        </p:nvSpPr>
        <p:spPr>
          <a:xfrm>
            <a:off x="55539" y="4384895"/>
            <a:ext cx="2340000" cy="425629"/>
          </a:xfrm>
          <a:prstGeom prst="rect">
            <a:avLst/>
          </a:prstGeom>
          <a:noFill/>
        </p:spPr>
        <p:txBody>
          <a:bodyPr wrap="square" rtlCol="0">
            <a:spAutoFit/>
          </a:bodyPr>
          <a:lstStyle/>
          <a:p>
            <a:pPr algn="ctr"/>
            <a:r>
              <a:rPr lang="en-PH" sz="1083" b="1" dirty="0"/>
              <a:t>DIOSDADO NINO CUDIA</a:t>
            </a:r>
          </a:p>
          <a:p>
            <a:pPr algn="ctr"/>
            <a:r>
              <a:rPr lang="en-PH" sz="1083" dirty="0"/>
              <a:t>T&amp;C MECHANICAL ENGINEER</a:t>
            </a:r>
          </a:p>
        </p:txBody>
      </p:sp>
      <p:pic>
        <p:nvPicPr>
          <p:cNvPr id="25" name="Picture 24" descr="A picture containing sky, person, clothing, wearing&#10;&#10;Description automatically generated">
            <a:extLst>
              <a:ext uri="{FF2B5EF4-FFF2-40B4-BE49-F238E27FC236}">
                <a16:creationId xmlns:a16="http://schemas.microsoft.com/office/drawing/2014/main" id="{42EB9721-89B1-9FF1-CBF4-97C7210C9DC8}"/>
              </a:ext>
            </a:extLst>
          </p:cNvPr>
          <p:cNvPicPr>
            <a:picLocks noChangeAspect="1"/>
          </p:cNvPicPr>
          <p:nvPr/>
        </p:nvPicPr>
        <p:blipFill>
          <a:blip r:embed="rId4"/>
          <a:stretch>
            <a:fillRect/>
          </a:stretch>
        </p:blipFill>
        <p:spPr>
          <a:xfrm>
            <a:off x="5018616" y="2143107"/>
            <a:ext cx="2145000" cy="2145000"/>
          </a:xfrm>
          <a:prstGeom prst="rect">
            <a:avLst/>
          </a:prstGeom>
        </p:spPr>
      </p:pic>
      <p:pic>
        <p:nvPicPr>
          <p:cNvPr id="27" name="Picture 26" descr="A picture containing person, sky, suit, posing&#10;&#10;Description automatically generated">
            <a:extLst>
              <a:ext uri="{FF2B5EF4-FFF2-40B4-BE49-F238E27FC236}">
                <a16:creationId xmlns:a16="http://schemas.microsoft.com/office/drawing/2014/main" id="{A362BA65-4DAE-786F-9543-C8802EC2822E}"/>
              </a:ext>
            </a:extLst>
          </p:cNvPr>
          <p:cNvPicPr>
            <a:picLocks noChangeAspect="1"/>
          </p:cNvPicPr>
          <p:nvPr/>
        </p:nvPicPr>
        <p:blipFill rotWithShape="1">
          <a:blip r:embed="rId5"/>
          <a:srcRect t="3380" b="9676"/>
          <a:stretch/>
        </p:blipFill>
        <p:spPr>
          <a:xfrm>
            <a:off x="2620278" y="2143107"/>
            <a:ext cx="2145000" cy="2145000"/>
          </a:xfrm>
          <a:prstGeom prst="rect">
            <a:avLst/>
          </a:prstGeom>
        </p:spPr>
      </p:pic>
      <p:pic>
        <p:nvPicPr>
          <p:cNvPr id="29" name="Picture 28" descr="A person in a suit and tie&#10;&#10;Description automatically generated with medium confidence">
            <a:extLst>
              <a:ext uri="{FF2B5EF4-FFF2-40B4-BE49-F238E27FC236}">
                <a16:creationId xmlns:a16="http://schemas.microsoft.com/office/drawing/2014/main" id="{EBD93A7D-572B-1195-A0E3-DFF9F85C7685}"/>
              </a:ext>
            </a:extLst>
          </p:cNvPr>
          <p:cNvPicPr>
            <a:picLocks noChangeAspect="1"/>
          </p:cNvPicPr>
          <p:nvPr/>
        </p:nvPicPr>
        <p:blipFill rotWithShape="1">
          <a:blip r:embed="rId6"/>
          <a:srcRect t="939" b="14285"/>
          <a:stretch/>
        </p:blipFill>
        <p:spPr>
          <a:xfrm>
            <a:off x="221939" y="2143107"/>
            <a:ext cx="2145000" cy="2145000"/>
          </a:xfrm>
          <a:prstGeom prst="rect">
            <a:avLst/>
          </a:prstGeom>
        </p:spPr>
      </p:pic>
      <p:sp>
        <p:nvSpPr>
          <p:cNvPr id="30" name="TextBox 29">
            <a:extLst>
              <a:ext uri="{FF2B5EF4-FFF2-40B4-BE49-F238E27FC236}">
                <a16:creationId xmlns:a16="http://schemas.microsoft.com/office/drawing/2014/main" id="{7C80C6C5-050E-D8A1-4245-8D9C7C240A6E}"/>
              </a:ext>
            </a:extLst>
          </p:cNvPr>
          <p:cNvSpPr txBox="1"/>
          <p:nvPr/>
        </p:nvSpPr>
        <p:spPr>
          <a:xfrm>
            <a:off x="2425278" y="4384895"/>
            <a:ext cx="2340000" cy="425629"/>
          </a:xfrm>
          <a:prstGeom prst="rect">
            <a:avLst/>
          </a:prstGeom>
          <a:noFill/>
        </p:spPr>
        <p:txBody>
          <a:bodyPr wrap="square" rtlCol="0">
            <a:spAutoFit/>
          </a:bodyPr>
          <a:lstStyle/>
          <a:p>
            <a:pPr algn="ctr"/>
            <a:r>
              <a:rPr lang="en-PH" sz="1083" b="1" dirty="0"/>
              <a:t>JULIAN MABUDIANG</a:t>
            </a:r>
          </a:p>
          <a:p>
            <a:pPr algn="ctr"/>
            <a:r>
              <a:rPr lang="en-PH" sz="1083" dirty="0"/>
              <a:t>T&amp;C MECHANICAL ENGINEER</a:t>
            </a:r>
          </a:p>
        </p:txBody>
      </p:sp>
      <p:sp>
        <p:nvSpPr>
          <p:cNvPr id="31" name="TextBox 30">
            <a:extLst>
              <a:ext uri="{FF2B5EF4-FFF2-40B4-BE49-F238E27FC236}">
                <a16:creationId xmlns:a16="http://schemas.microsoft.com/office/drawing/2014/main" id="{F073DB10-202C-1E2C-D771-349BDE6C5DE9}"/>
              </a:ext>
            </a:extLst>
          </p:cNvPr>
          <p:cNvSpPr txBox="1"/>
          <p:nvPr/>
        </p:nvSpPr>
        <p:spPr>
          <a:xfrm>
            <a:off x="4953000" y="4333269"/>
            <a:ext cx="2340000" cy="425629"/>
          </a:xfrm>
          <a:prstGeom prst="rect">
            <a:avLst/>
          </a:prstGeom>
          <a:noFill/>
        </p:spPr>
        <p:txBody>
          <a:bodyPr wrap="square" rtlCol="0">
            <a:spAutoFit/>
          </a:bodyPr>
          <a:lstStyle/>
          <a:p>
            <a:pPr algn="ctr"/>
            <a:r>
              <a:rPr lang="en-PH" sz="1083" b="1" dirty="0"/>
              <a:t>VINCENT LEE VILLA</a:t>
            </a:r>
          </a:p>
          <a:p>
            <a:pPr algn="ctr"/>
            <a:r>
              <a:rPr lang="en-PH" sz="1083" dirty="0"/>
              <a:t>T&amp;C MECHANICAL ENGINEER</a:t>
            </a:r>
          </a:p>
        </p:txBody>
      </p:sp>
      <p:pic>
        <p:nvPicPr>
          <p:cNvPr id="33" name="Picture 32" descr="A picture containing person, sky, person, suit&#10;&#10;Description automatically generated">
            <a:extLst>
              <a:ext uri="{FF2B5EF4-FFF2-40B4-BE49-F238E27FC236}">
                <a16:creationId xmlns:a16="http://schemas.microsoft.com/office/drawing/2014/main" id="{FE14F8B1-1E29-C49E-36D4-3B6A1B435F64}"/>
              </a:ext>
            </a:extLst>
          </p:cNvPr>
          <p:cNvPicPr>
            <a:picLocks noChangeAspect="1"/>
          </p:cNvPicPr>
          <p:nvPr/>
        </p:nvPicPr>
        <p:blipFill>
          <a:blip r:embed="rId7"/>
          <a:stretch>
            <a:fillRect/>
          </a:stretch>
        </p:blipFill>
        <p:spPr>
          <a:xfrm>
            <a:off x="7442517" y="2143107"/>
            <a:ext cx="2145000" cy="2145000"/>
          </a:xfrm>
          <a:prstGeom prst="rect">
            <a:avLst/>
          </a:prstGeom>
        </p:spPr>
      </p:pic>
      <p:sp>
        <p:nvSpPr>
          <p:cNvPr id="34" name="TextBox 33">
            <a:extLst>
              <a:ext uri="{FF2B5EF4-FFF2-40B4-BE49-F238E27FC236}">
                <a16:creationId xmlns:a16="http://schemas.microsoft.com/office/drawing/2014/main" id="{D134D630-8561-7DEE-419A-6D17613870E9}"/>
              </a:ext>
            </a:extLst>
          </p:cNvPr>
          <p:cNvSpPr txBox="1"/>
          <p:nvPr/>
        </p:nvSpPr>
        <p:spPr>
          <a:xfrm>
            <a:off x="7163616" y="4378431"/>
            <a:ext cx="2340000" cy="425629"/>
          </a:xfrm>
          <a:prstGeom prst="rect">
            <a:avLst/>
          </a:prstGeom>
          <a:noFill/>
        </p:spPr>
        <p:txBody>
          <a:bodyPr wrap="square" rtlCol="0">
            <a:spAutoFit/>
          </a:bodyPr>
          <a:lstStyle/>
          <a:p>
            <a:pPr algn="ctr"/>
            <a:r>
              <a:rPr lang="en-PH" sz="1083" b="1" dirty="0"/>
              <a:t>JHOMARIE ACOBA</a:t>
            </a:r>
          </a:p>
          <a:p>
            <a:pPr algn="ctr"/>
            <a:r>
              <a:rPr lang="en-PH" sz="1083" dirty="0"/>
              <a:t>T&amp;C MECHANICAL ENGINEER</a:t>
            </a:r>
          </a:p>
        </p:txBody>
      </p:sp>
      <p:sp>
        <p:nvSpPr>
          <p:cNvPr id="6" name="Title 2">
            <a:extLst>
              <a:ext uri="{FF2B5EF4-FFF2-40B4-BE49-F238E27FC236}">
                <a16:creationId xmlns:a16="http://schemas.microsoft.com/office/drawing/2014/main" id="{658A5784-FE47-CDEA-6CA4-E14512538E22}"/>
              </a:ext>
            </a:extLst>
          </p:cNvPr>
          <p:cNvSpPr txBox="1">
            <a:spLocks/>
          </p:cNvSpPr>
          <p:nvPr/>
        </p:nvSpPr>
        <p:spPr>
          <a:xfrm>
            <a:off x="269626" y="362543"/>
            <a:ext cx="9255372"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495285" rtl="0" eaLnBrk="1" latinLnBrk="0" hangingPunct="1">
              <a:spcBef>
                <a:spcPct val="0"/>
              </a:spcBef>
              <a:buNone/>
              <a:defRPr sz="47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PH" sz="2800" b="1" dirty="0">
                <a:ln w="0"/>
                <a:solidFill>
                  <a:schemeClr val="tx1"/>
                </a:solidFill>
                <a:effectLst>
                  <a:outerShdw blurRad="38100" dist="19050" dir="2700000" algn="tl" rotWithShape="0">
                    <a:schemeClr val="dk1">
                      <a:alpha val="40000"/>
                    </a:schemeClr>
                  </a:outerShdw>
                </a:effectLst>
              </a:rPr>
              <a:t>T&amp;C Department Staff</a:t>
            </a:r>
          </a:p>
        </p:txBody>
      </p:sp>
      <p:sp>
        <p:nvSpPr>
          <p:cNvPr id="7" name="Pentagon 11">
            <a:extLst>
              <a:ext uri="{FF2B5EF4-FFF2-40B4-BE49-F238E27FC236}">
                <a16:creationId xmlns:a16="http://schemas.microsoft.com/office/drawing/2014/main" id="{59320794-ED13-2479-4AFB-1A0575967AD1}"/>
              </a:ext>
            </a:extLst>
          </p:cNvPr>
          <p:cNvSpPr/>
          <p:nvPr/>
        </p:nvSpPr>
        <p:spPr>
          <a:xfrm>
            <a:off x="406402" y="1011217"/>
            <a:ext cx="3387974"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A8A0CF4E-24F2-8156-66E0-394FB9F7019E}"/>
              </a:ext>
            </a:extLst>
          </p:cNvPr>
          <p:cNvSpPr/>
          <p:nvPr/>
        </p:nvSpPr>
        <p:spPr>
          <a:xfrm>
            <a:off x="533400" y="1028014"/>
            <a:ext cx="3147015" cy="369332"/>
          </a:xfrm>
          <a:prstGeom prst="rect">
            <a:avLst/>
          </a:prstGeom>
        </p:spPr>
        <p:txBody>
          <a:bodyPr wrap="none">
            <a:spAutoFit/>
          </a:bodyPr>
          <a:lstStyle/>
          <a:p>
            <a:r>
              <a:rPr lang="en-PH" b="1" dirty="0">
                <a:ln w="0"/>
                <a:solidFill>
                  <a:schemeClr val="bg1"/>
                </a:solidFill>
                <a:effectLst>
                  <a:outerShdw blurRad="38100" dist="19050" dir="2700000" algn="tl" rotWithShape="0">
                    <a:schemeClr val="dk1">
                      <a:alpha val="40000"/>
                    </a:schemeClr>
                  </a:outerShdw>
                </a:effectLst>
              </a:rPr>
              <a:t>T&amp;C Mechanical Engineers</a:t>
            </a:r>
            <a:endParaRPr lang="en-US" dirty="0">
              <a:solidFill>
                <a:schemeClr val="bg1"/>
              </a:solidFill>
            </a:endParaRPr>
          </a:p>
        </p:txBody>
      </p:sp>
      <p:pic>
        <p:nvPicPr>
          <p:cNvPr id="9" name="Picture 1">
            <a:extLst>
              <a:ext uri="{FF2B5EF4-FFF2-40B4-BE49-F238E27FC236}">
                <a16:creationId xmlns:a16="http://schemas.microsoft.com/office/drawing/2014/main" id="{A34C7ACA-939A-FE7C-F97E-F10777CDC74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06000" y="5638800"/>
            <a:ext cx="609600" cy="609600"/>
          </a:xfrm>
          <a:prstGeom prst="rect">
            <a:avLst/>
          </a:prstGeom>
        </p:spPr>
      </p:pic>
    </p:spTree>
    <p:extLst>
      <p:ext uri="{BB962C8B-B14F-4D97-AF65-F5344CB8AC3E}">
        <p14:creationId xmlns:p14="http://schemas.microsoft.com/office/powerpoint/2010/main" val="38240329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3715" fill="hold"/>
                                        <p:tgtEl>
                                          <p:spTgt spid="2"/>
                                        </p:tgtEl>
                                      </p:cBhvr>
                                    </p:cmd>
                                  </p:childTnLst>
                                </p:cTn>
                              </p:par>
                            </p:childTnLst>
                          </p:cTn>
                        </p:par>
                      </p:childTnLst>
                    </p:cTn>
                  </p:par>
                </p:childTnLst>
              </p:cTn>
              <p:nextCondLst>
                <p:cond evt="onClick" delay="0">
                  <p:tgtEl>
                    <p:spTgt spid="2"/>
                  </p:tgtEl>
                </p:cond>
              </p:nextCondLst>
            </p:seq>
            <p:audio>
              <p:cMediaNode vol="80000">
                <p:cTn id="67" fill="hold" display="0">
                  <p:stCondLst>
                    <p:cond delay="indefinite"/>
                  </p:stCondLst>
                  <p:endCondLst>
                    <p:cond evt="onStopAudio" delay="0">
                      <p:tgtEl>
                        <p:sldTgt/>
                      </p:tgtEl>
                    </p:cond>
                  </p:endCondLst>
                </p:cTn>
                <p:tgtEl>
                  <p:spTgt spid="2"/>
                </p:tgtEl>
              </p:cMediaNode>
            </p:audio>
          </p:childTnLst>
        </p:cTn>
      </p:par>
    </p:tnLst>
    <p:bldLst>
      <p:bldP spid="13" grpId="0"/>
      <p:bldP spid="30" grpId="0"/>
      <p:bldP spid="31" grpId="0"/>
      <p:bldP spid="3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203C511-B0DA-F5DC-333B-06BC2BC2846F}"/>
              </a:ext>
            </a:extLst>
          </p:cNvPr>
          <p:cNvSpPr txBox="1"/>
          <p:nvPr/>
        </p:nvSpPr>
        <p:spPr>
          <a:xfrm>
            <a:off x="685800" y="3636595"/>
            <a:ext cx="2069912" cy="392415"/>
          </a:xfrm>
          <a:prstGeom prst="rect">
            <a:avLst/>
          </a:prstGeom>
          <a:noFill/>
        </p:spPr>
        <p:txBody>
          <a:bodyPr wrap="square" rtlCol="0">
            <a:spAutoFit/>
          </a:bodyPr>
          <a:lstStyle/>
          <a:p>
            <a:pPr algn="ctr"/>
            <a:r>
              <a:rPr lang="en-PH" sz="975" b="1" dirty="0"/>
              <a:t>BENJAMIN NOCETE JR</a:t>
            </a:r>
          </a:p>
          <a:p>
            <a:pPr algn="ctr"/>
            <a:r>
              <a:rPr lang="en-PH" sz="975" dirty="0"/>
              <a:t>T&amp;C ELECTRICAL ENGINEER</a:t>
            </a:r>
            <a:r>
              <a:rPr lang="en-PH" sz="975" b="1" dirty="0"/>
              <a:t>.</a:t>
            </a:r>
            <a:endParaRPr lang="en-PH" sz="975" dirty="0"/>
          </a:p>
        </p:txBody>
      </p:sp>
      <p:pic>
        <p:nvPicPr>
          <p:cNvPr id="4" name="Picture 3" descr="A person in a black shirt&#10;&#10;Description automatically generated with medium confidence">
            <a:extLst>
              <a:ext uri="{FF2B5EF4-FFF2-40B4-BE49-F238E27FC236}">
                <a16:creationId xmlns:a16="http://schemas.microsoft.com/office/drawing/2014/main" id="{717BE407-CF03-7530-30CD-E5F0ABF7D5C2}"/>
              </a:ext>
            </a:extLst>
          </p:cNvPr>
          <p:cNvPicPr>
            <a:picLocks noChangeAspect="1"/>
          </p:cNvPicPr>
          <p:nvPr/>
        </p:nvPicPr>
        <p:blipFill>
          <a:blip r:embed="rId5"/>
          <a:stretch>
            <a:fillRect/>
          </a:stretch>
        </p:blipFill>
        <p:spPr>
          <a:xfrm>
            <a:off x="6826846" y="1676400"/>
            <a:ext cx="1950000" cy="1950000"/>
          </a:xfrm>
          <a:prstGeom prst="rect">
            <a:avLst/>
          </a:prstGeom>
        </p:spPr>
      </p:pic>
      <p:pic>
        <p:nvPicPr>
          <p:cNvPr id="6" name="Picture 5" descr="A person in a suit&#10;&#10;Description automatically generated with medium confidence">
            <a:extLst>
              <a:ext uri="{FF2B5EF4-FFF2-40B4-BE49-F238E27FC236}">
                <a16:creationId xmlns:a16="http://schemas.microsoft.com/office/drawing/2014/main" id="{E4A56F0A-F467-683E-7A7F-861A99840608}"/>
              </a:ext>
            </a:extLst>
          </p:cNvPr>
          <p:cNvPicPr>
            <a:picLocks noChangeAspect="1"/>
          </p:cNvPicPr>
          <p:nvPr/>
        </p:nvPicPr>
        <p:blipFill>
          <a:blip r:embed="rId6"/>
          <a:stretch>
            <a:fillRect/>
          </a:stretch>
        </p:blipFill>
        <p:spPr>
          <a:xfrm>
            <a:off x="807451" y="4200916"/>
            <a:ext cx="2050955" cy="1664417"/>
          </a:xfrm>
          <a:prstGeom prst="rect">
            <a:avLst/>
          </a:prstGeom>
        </p:spPr>
      </p:pic>
      <p:pic>
        <p:nvPicPr>
          <p:cNvPr id="8" name="Picture 7" descr="A person in a suit&#10;&#10;Description automatically generated with medium confidence">
            <a:extLst>
              <a:ext uri="{FF2B5EF4-FFF2-40B4-BE49-F238E27FC236}">
                <a16:creationId xmlns:a16="http://schemas.microsoft.com/office/drawing/2014/main" id="{01E15024-D2D5-38E1-0E3F-25DD495EDD76}"/>
              </a:ext>
            </a:extLst>
          </p:cNvPr>
          <p:cNvPicPr>
            <a:picLocks noChangeAspect="1"/>
          </p:cNvPicPr>
          <p:nvPr/>
        </p:nvPicPr>
        <p:blipFill>
          <a:blip r:embed="rId7"/>
          <a:stretch>
            <a:fillRect/>
          </a:stretch>
        </p:blipFill>
        <p:spPr>
          <a:xfrm>
            <a:off x="854259" y="1676400"/>
            <a:ext cx="1957341" cy="1950000"/>
          </a:xfrm>
          <a:prstGeom prst="rect">
            <a:avLst/>
          </a:prstGeom>
        </p:spPr>
      </p:pic>
      <p:pic>
        <p:nvPicPr>
          <p:cNvPr id="10" name="Picture 9" descr="A person smiling for the camera&#10;&#10;Description automatically generated with medium confidence">
            <a:extLst>
              <a:ext uri="{FF2B5EF4-FFF2-40B4-BE49-F238E27FC236}">
                <a16:creationId xmlns:a16="http://schemas.microsoft.com/office/drawing/2014/main" id="{A15510EF-BCB6-7892-35DA-DE3CC4D78AA7}"/>
              </a:ext>
            </a:extLst>
          </p:cNvPr>
          <p:cNvPicPr>
            <a:picLocks noChangeAspect="1"/>
          </p:cNvPicPr>
          <p:nvPr/>
        </p:nvPicPr>
        <p:blipFill>
          <a:blip r:embed="rId8"/>
          <a:stretch>
            <a:fillRect/>
          </a:stretch>
        </p:blipFill>
        <p:spPr>
          <a:xfrm>
            <a:off x="3793756" y="1676400"/>
            <a:ext cx="1950000" cy="1950000"/>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8E335169-708E-316A-AE94-3B039DC2383B}"/>
              </a:ext>
            </a:extLst>
          </p:cNvPr>
          <p:cNvPicPr>
            <a:picLocks noChangeAspect="1"/>
          </p:cNvPicPr>
          <p:nvPr/>
        </p:nvPicPr>
        <p:blipFill>
          <a:blip r:embed="rId9"/>
          <a:stretch>
            <a:fillRect/>
          </a:stretch>
        </p:blipFill>
        <p:spPr>
          <a:xfrm>
            <a:off x="3793756" y="3965618"/>
            <a:ext cx="1950000" cy="1950000"/>
          </a:xfrm>
          <a:prstGeom prst="rect">
            <a:avLst/>
          </a:prstGeom>
        </p:spPr>
      </p:pic>
      <p:pic>
        <p:nvPicPr>
          <p:cNvPr id="17" name="Picture 16" descr="A picture containing person, sky, indoor, person&#10;&#10;Description automatically generated">
            <a:extLst>
              <a:ext uri="{FF2B5EF4-FFF2-40B4-BE49-F238E27FC236}">
                <a16:creationId xmlns:a16="http://schemas.microsoft.com/office/drawing/2014/main" id="{B4D42CC8-40CB-0E0C-D7DD-EC233EFE0E78}"/>
              </a:ext>
            </a:extLst>
          </p:cNvPr>
          <p:cNvPicPr>
            <a:picLocks noChangeAspect="1"/>
          </p:cNvPicPr>
          <p:nvPr/>
        </p:nvPicPr>
        <p:blipFill>
          <a:blip r:embed="rId10"/>
          <a:stretch>
            <a:fillRect/>
          </a:stretch>
        </p:blipFill>
        <p:spPr>
          <a:xfrm>
            <a:off x="6826846" y="3948846"/>
            <a:ext cx="1950000" cy="1950000"/>
          </a:xfrm>
          <a:prstGeom prst="rect">
            <a:avLst/>
          </a:prstGeom>
        </p:spPr>
      </p:pic>
      <p:sp>
        <p:nvSpPr>
          <p:cNvPr id="18" name="TextBox 17">
            <a:extLst>
              <a:ext uri="{FF2B5EF4-FFF2-40B4-BE49-F238E27FC236}">
                <a16:creationId xmlns:a16="http://schemas.microsoft.com/office/drawing/2014/main" id="{D140D30F-6ACC-CBD7-0AEB-0FF15523BCD6}"/>
              </a:ext>
            </a:extLst>
          </p:cNvPr>
          <p:cNvSpPr txBox="1"/>
          <p:nvPr/>
        </p:nvSpPr>
        <p:spPr>
          <a:xfrm>
            <a:off x="747507" y="5853451"/>
            <a:ext cx="2069912" cy="392415"/>
          </a:xfrm>
          <a:prstGeom prst="rect">
            <a:avLst/>
          </a:prstGeom>
          <a:noFill/>
        </p:spPr>
        <p:txBody>
          <a:bodyPr wrap="square" rtlCol="0">
            <a:spAutoFit/>
          </a:bodyPr>
          <a:lstStyle/>
          <a:p>
            <a:pPr algn="ctr"/>
            <a:r>
              <a:rPr lang="en-PH" sz="975" b="1" dirty="0"/>
              <a:t>NIKKO ZAMORA</a:t>
            </a:r>
          </a:p>
          <a:p>
            <a:pPr algn="ctr"/>
            <a:r>
              <a:rPr lang="en-PH" sz="975" b="1" dirty="0"/>
              <a:t>T&amp;C ELECTRICAL ENGINEER</a:t>
            </a:r>
            <a:endParaRPr lang="en-PH" sz="975" dirty="0"/>
          </a:p>
        </p:txBody>
      </p:sp>
      <p:sp>
        <p:nvSpPr>
          <p:cNvPr id="19" name="TextBox 18">
            <a:extLst>
              <a:ext uri="{FF2B5EF4-FFF2-40B4-BE49-F238E27FC236}">
                <a16:creationId xmlns:a16="http://schemas.microsoft.com/office/drawing/2014/main" id="{4A77BEFC-D633-D47A-DD2C-C5B6952A2281}"/>
              </a:ext>
            </a:extLst>
          </p:cNvPr>
          <p:cNvSpPr txBox="1"/>
          <p:nvPr/>
        </p:nvSpPr>
        <p:spPr>
          <a:xfrm>
            <a:off x="3733800" y="5879353"/>
            <a:ext cx="1950000" cy="392415"/>
          </a:xfrm>
          <a:prstGeom prst="rect">
            <a:avLst/>
          </a:prstGeom>
          <a:noFill/>
        </p:spPr>
        <p:txBody>
          <a:bodyPr wrap="square" rtlCol="0">
            <a:spAutoFit/>
          </a:bodyPr>
          <a:lstStyle/>
          <a:p>
            <a:pPr algn="ctr"/>
            <a:r>
              <a:rPr lang="en-PH" sz="975" b="1" dirty="0"/>
              <a:t>REBERLYN GUIRUELA</a:t>
            </a:r>
          </a:p>
          <a:p>
            <a:pPr algn="ctr"/>
            <a:r>
              <a:rPr lang="en-PH" sz="975" dirty="0"/>
              <a:t>JR. T&amp;C ELECTRICAL ENGR.</a:t>
            </a:r>
          </a:p>
        </p:txBody>
      </p:sp>
      <p:sp>
        <p:nvSpPr>
          <p:cNvPr id="20" name="TextBox 19">
            <a:extLst>
              <a:ext uri="{FF2B5EF4-FFF2-40B4-BE49-F238E27FC236}">
                <a16:creationId xmlns:a16="http://schemas.microsoft.com/office/drawing/2014/main" id="{136AEE3D-A9CD-8B43-2CA0-A9957C33A9D8}"/>
              </a:ext>
            </a:extLst>
          </p:cNvPr>
          <p:cNvSpPr txBox="1"/>
          <p:nvPr/>
        </p:nvSpPr>
        <p:spPr>
          <a:xfrm>
            <a:off x="6826846" y="5879210"/>
            <a:ext cx="1950000" cy="392415"/>
          </a:xfrm>
          <a:prstGeom prst="rect">
            <a:avLst/>
          </a:prstGeom>
          <a:noFill/>
        </p:spPr>
        <p:txBody>
          <a:bodyPr wrap="square" rtlCol="0">
            <a:spAutoFit/>
          </a:bodyPr>
          <a:lstStyle/>
          <a:p>
            <a:pPr algn="ctr"/>
            <a:r>
              <a:rPr lang="en-PH" sz="975" b="1" dirty="0"/>
              <a:t>RENMARK DIOQUINO</a:t>
            </a:r>
          </a:p>
          <a:p>
            <a:pPr algn="ctr"/>
            <a:r>
              <a:rPr lang="en-PH" sz="975" dirty="0"/>
              <a:t>JR. T&amp;C ELECTRICAL ENGR.</a:t>
            </a:r>
          </a:p>
        </p:txBody>
      </p:sp>
      <p:sp>
        <p:nvSpPr>
          <p:cNvPr id="21" name="TextBox 20">
            <a:extLst>
              <a:ext uri="{FF2B5EF4-FFF2-40B4-BE49-F238E27FC236}">
                <a16:creationId xmlns:a16="http://schemas.microsoft.com/office/drawing/2014/main" id="{E9CF2658-012F-5BC9-5103-FC804C65129A}"/>
              </a:ext>
            </a:extLst>
          </p:cNvPr>
          <p:cNvSpPr txBox="1"/>
          <p:nvPr/>
        </p:nvSpPr>
        <p:spPr>
          <a:xfrm>
            <a:off x="6706934" y="3571960"/>
            <a:ext cx="2069912" cy="392415"/>
          </a:xfrm>
          <a:prstGeom prst="rect">
            <a:avLst/>
          </a:prstGeom>
          <a:noFill/>
        </p:spPr>
        <p:txBody>
          <a:bodyPr wrap="square" rtlCol="0">
            <a:spAutoFit/>
          </a:bodyPr>
          <a:lstStyle/>
          <a:p>
            <a:pPr algn="ctr"/>
            <a:r>
              <a:rPr lang="en-PH" sz="975" b="1" dirty="0"/>
              <a:t>JOSEPH IGNACO</a:t>
            </a:r>
          </a:p>
          <a:p>
            <a:pPr algn="ctr"/>
            <a:r>
              <a:rPr lang="en-PH" sz="975" dirty="0"/>
              <a:t>T&amp;C ELECTRICAL ENGINEER</a:t>
            </a:r>
            <a:r>
              <a:rPr lang="en-PH" sz="975" b="1" dirty="0"/>
              <a:t>.</a:t>
            </a:r>
            <a:endParaRPr lang="en-PH" sz="975" dirty="0"/>
          </a:p>
        </p:txBody>
      </p:sp>
      <p:sp>
        <p:nvSpPr>
          <p:cNvPr id="22" name="TextBox 21">
            <a:extLst>
              <a:ext uri="{FF2B5EF4-FFF2-40B4-BE49-F238E27FC236}">
                <a16:creationId xmlns:a16="http://schemas.microsoft.com/office/drawing/2014/main" id="{20B00890-E341-51C4-7F78-3B45BF31B466}"/>
              </a:ext>
            </a:extLst>
          </p:cNvPr>
          <p:cNvSpPr txBox="1"/>
          <p:nvPr/>
        </p:nvSpPr>
        <p:spPr>
          <a:xfrm>
            <a:off x="3733800" y="3582279"/>
            <a:ext cx="2069912" cy="392415"/>
          </a:xfrm>
          <a:prstGeom prst="rect">
            <a:avLst/>
          </a:prstGeom>
          <a:noFill/>
        </p:spPr>
        <p:txBody>
          <a:bodyPr wrap="square" rtlCol="0">
            <a:spAutoFit/>
          </a:bodyPr>
          <a:lstStyle/>
          <a:p>
            <a:pPr algn="ctr"/>
            <a:r>
              <a:rPr lang="en-PH" sz="975" b="1" dirty="0"/>
              <a:t>RENATO MAGLENTE</a:t>
            </a:r>
          </a:p>
          <a:p>
            <a:pPr algn="ctr"/>
            <a:r>
              <a:rPr lang="en-PH" sz="975" dirty="0"/>
              <a:t>T&amp;C ELECTRICAL ENGINEER</a:t>
            </a:r>
            <a:r>
              <a:rPr lang="en-PH" sz="975" b="1" dirty="0"/>
              <a:t>.</a:t>
            </a:r>
            <a:endParaRPr lang="en-PH" sz="975" dirty="0"/>
          </a:p>
        </p:txBody>
      </p:sp>
      <p:sp>
        <p:nvSpPr>
          <p:cNvPr id="9" name="Title 2">
            <a:extLst>
              <a:ext uri="{FF2B5EF4-FFF2-40B4-BE49-F238E27FC236}">
                <a16:creationId xmlns:a16="http://schemas.microsoft.com/office/drawing/2014/main" id="{A67DECD6-2531-F192-4A24-6599F4F9B926}"/>
              </a:ext>
            </a:extLst>
          </p:cNvPr>
          <p:cNvSpPr txBox="1">
            <a:spLocks/>
          </p:cNvSpPr>
          <p:nvPr/>
        </p:nvSpPr>
        <p:spPr>
          <a:xfrm>
            <a:off x="228602" y="299301"/>
            <a:ext cx="9255372"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495285" rtl="0" eaLnBrk="1" latinLnBrk="0" hangingPunct="1">
              <a:spcBef>
                <a:spcPct val="0"/>
              </a:spcBef>
              <a:buNone/>
              <a:defRPr sz="47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PH" sz="2800" b="1" dirty="0">
                <a:ln w="0"/>
                <a:solidFill>
                  <a:schemeClr val="tx1"/>
                </a:solidFill>
                <a:effectLst>
                  <a:outerShdw blurRad="38100" dist="19050" dir="2700000" algn="tl" rotWithShape="0">
                    <a:schemeClr val="dk1">
                      <a:alpha val="40000"/>
                    </a:schemeClr>
                  </a:outerShdw>
                </a:effectLst>
              </a:rPr>
              <a:t>T&amp;C Department Staff</a:t>
            </a:r>
          </a:p>
        </p:txBody>
      </p:sp>
      <p:sp>
        <p:nvSpPr>
          <p:cNvPr id="11" name="Pentagon 11">
            <a:extLst>
              <a:ext uri="{FF2B5EF4-FFF2-40B4-BE49-F238E27FC236}">
                <a16:creationId xmlns:a16="http://schemas.microsoft.com/office/drawing/2014/main" id="{982D85FC-C124-C12D-53F3-5EC055000456}"/>
              </a:ext>
            </a:extLst>
          </p:cNvPr>
          <p:cNvSpPr/>
          <p:nvPr/>
        </p:nvSpPr>
        <p:spPr>
          <a:xfrm>
            <a:off x="448057" y="834396"/>
            <a:ext cx="3387974"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F278DE9-E443-DB00-E73E-0B818B436D39}"/>
              </a:ext>
            </a:extLst>
          </p:cNvPr>
          <p:cNvSpPr/>
          <p:nvPr/>
        </p:nvSpPr>
        <p:spPr>
          <a:xfrm>
            <a:off x="575055" y="851193"/>
            <a:ext cx="2929007" cy="369332"/>
          </a:xfrm>
          <a:prstGeom prst="rect">
            <a:avLst/>
          </a:prstGeom>
        </p:spPr>
        <p:txBody>
          <a:bodyPr wrap="none">
            <a:spAutoFit/>
          </a:bodyPr>
          <a:lstStyle/>
          <a:p>
            <a:r>
              <a:rPr lang="en-PH" b="1" dirty="0">
                <a:ln w="0"/>
                <a:solidFill>
                  <a:schemeClr val="bg1"/>
                </a:solidFill>
                <a:effectLst>
                  <a:outerShdw blurRad="38100" dist="19050" dir="2700000" algn="tl" rotWithShape="0">
                    <a:schemeClr val="dk1">
                      <a:alpha val="40000"/>
                    </a:schemeClr>
                  </a:outerShdw>
                </a:effectLst>
              </a:rPr>
              <a:t>T&amp;C Electrical Engineers</a:t>
            </a:r>
            <a:endParaRPr lang="en-US" dirty="0">
              <a:solidFill>
                <a:schemeClr val="bg1"/>
              </a:solidFill>
            </a:endParaRPr>
          </a:p>
        </p:txBody>
      </p:sp>
      <p:pic>
        <p:nvPicPr>
          <p:cNvPr id="14" name="Picture 1">
            <a:extLst>
              <a:ext uri="{FF2B5EF4-FFF2-40B4-BE49-F238E27FC236}">
                <a16:creationId xmlns:a16="http://schemas.microsoft.com/office/drawing/2014/main" id="{E59A3E57-3AED-68FA-70FA-C273C565D8F0}"/>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19892" y="5594046"/>
            <a:ext cx="609600" cy="609600"/>
          </a:xfrm>
          <a:prstGeom prst="rect">
            <a:avLst/>
          </a:prstGeom>
        </p:spPr>
      </p:pic>
    </p:spTree>
    <p:extLst>
      <p:ext uri="{BB962C8B-B14F-4D97-AF65-F5344CB8AC3E}">
        <p14:creationId xmlns:p14="http://schemas.microsoft.com/office/powerpoint/2010/main" val="37856048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1000"/>
                                        <p:tgtEl>
                                          <p:spTgt spid="4"/>
                                        </p:tgtEl>
                                      </p:cBhvr>
                                    </p:animEffect>
                                    <p:anim calcmode="lin" valueType="num">
                                      <p:cBhvr>
                                        <p:cTn id="67" dur="1000" fill="hold"/>
                                        <p:tgtEl>
                                          <p:spTgt spid="4"/>
                                        </p:tgtEl>
                                        <p:attrNameLst>
                                          <p:attrName>ppt_x</p:attrName>
                                        </p:attrNameLst>
                                      </p:cBhvr>
                                      <p:tavLst>
                                        <p:tav tm="0">
                                          <p:val>
                                            <p:strVal val="#ppt_x"/>
                                          </p:val>
                                        </p:tav>
                                        <p:tav tm="100000">
                                          <p:val>
                                            <p:strVal val="#ppt_x"/>
                                          </p:val>
                                        </p:tav>
                                      </p:tavLst>
                                    </p:anim>
                                    <p:anim calcmode="lin" valueType="num">
                                      <p:cBhvr>
                                        <p:cTn id="68" dur="1000" fill="hold"/>
                                        <p:tgtEl>
                                          <p:spTgt spid="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ppt_x</p:attrName>
                                        </p:attrNameLst>
                                      </p:cBhvr>
                                      <p:tavLst>
                                        <p:tav tm="0">
                                          <p:val>
                                            <p:strVal val="#ppt_x"/>
                                          </p:val>
                                        </p:tav>
                                        <p:tav tm="100000">
                                          <p:val>
                                            <p:strVal val="#ppt_x"/>
                                          </p:val>
                                        </p:tav>
                                      </p:tavLst>
                                    </p:anim>
                                    <p:anim calcmode="lin" valueType="num">
                                      <p:cBhvr>
                                        <p:cTn id="8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2"/>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35030" fill="hold"/>
                                        <p:tgtEl>
                                          <p:spTgt spid="2"/>
                                        </p:tgtEl>
                                      </p:cBhvr>
                                    </p:cmd>
                                  </p:childTnLst>
                                </p:cTn>
                              </p:par>
                            </p:childTnLst>
                          </p:cTn>
                        </p:par>
                      </p:childTnLst>
                    </p:cTn>
                  </p:par>
                </p:childTnLst>
              </p:cTn>
              <p:nextCondLst>
                <p:cond evt="onClick" delay="0">
                  <p:tgtEl>
                    <p:spTgt spid="2"/>
                  </p:tgtEl>
                </p:cond>
              </p:nextCondLst>
            </p:seq>
            <p:audio>
              <p:cMediaNode vol="80000">
                <p:cTn id="91" fill="hold" display="0">
                  <p:stCondLst>
                    <p:cond delay="indefinite"/>
                  </p:stCondLst>
                  <p:endCondLst>
                    <p:cond evt="onStopAudio" delay="0">
                      <p:tgtEl>
                        <p:sldTgt/>
                      </p:tgtEl>
                    </p:cond>
                  </p:endCondLst>
                </p:cTn>
                <p:tgtEl>
                  <p:spTgt spid="2"/>
                </p:tgtEl>
              </p:cMediaNode>
            </p:audio>
          </p:childTnLst>
        </p:cTn>
      </p:par>
    </p:tnLst>
    <p:bldLst>
      <p:bldP spid="13" grpId="0"/>
      <p:bldP spid="18" grpId="0"/>
      <p:bldP spid="19" grpId="0"/>
      <p:bldP spid="20" grpId="0"/>
      <p:bldP spid="21" grpId="0"/>
      <p:bldP spid="2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203C511-B0DA-F5DC-333B-06BC2BC2846F}"/>
              </a:ext>
            </a:extLst>
          </p:cNvPr>
          <p:cNvSpPr txBox="1"/>
          <p:nvPr/>
        </p:nvSpPr>
        <p:spPr>
          <a:xfrm>
            <a:off x="1362207" y="3591464"/>
            <a:ext cx="1749583" cy="392415"/>
          </a:xfrm>
          <a:prstGeom prst="rect">
            <a:avLst/>
          </a:prstGeom>
          <a:noFill/>
        </p:spPr>
        <p:txBody>
          <a:bodyPr wrap="square" rtlCol="0">
            <a:spAutoFit/>
          </a:bodyPr>
          <a:lstStyle/>
          <a:p>
            <a:pPr algn="ctr"/>
            <a:r>
              <a:rPr lang="en-PH" sz="975" b="1" dirty="0"/>
              <a:t>ROMAR DIMDAM</a:t>
            </a:r>
          </a:p>
          <a:p>
            <a:pPr algn="ctr"/>
            <a:r>
              <a:rPr lang="en-PH" sz="975" dirty="0"/>
              <a:t>TAB SUPERVISOR</a:t>
            </a:r>
          </a:p>
        </p:txBody>
      </p:sp>
      <p:pic>
        <p:nvPicPr>
          <p:cNvPr id="5" name="Picture 4" descr="A person in a black jacket&#10;&#10;Description automatically generated with medium confidence">
            <a:extLst>
              <a:ext uri="{FF2B5EF4-FFF2-40B4-BE49-F238E27FC236}">
                <a16:creationId xmlns:a16="http://schemas.microsoft.com/office/drawing/2014/main" id="{13A07393-3010-0638-DD42-C35D8EBF85EC}"/>
              </a:ext>
            </a:extLst>
          </p:cNvPr>
          <p:cNvPicPr>
            <a:picLocks noChangeAspect="1"/>
          </p:cNvPicPr>
          <p:nvPr/>
        </p:nvPicPr>
        <p:blipFill>
          <a:blip/>
          <a:stretch>
            <a:fillRect/>
          </a:stretch>
        </p:blipFill>
        <p:spPr>
          <a:xfrm>
            <a:off x="1367735" y="1641463"/>
            <a:ext cx="1950000" cy="1950000"/>
          </a:xfrm>
          <a:prstGeom prst="rect">
            <a:avLst/>
          </a:prstGeom>
        </p:spPr>
      </p:pic>
      <p:pic>
        <p:nvPicPr>
          <p:cNvPr id="9" name="Picture 8" descr="A person in a suit and tie&#10;&#10;Description automatically generated with medium confidence">
            <a:extLst>
              <a:ext uri="{FF2B5EF4-FFF2-40B4-BE49-F238E27FC236}">
                <a16:creationId xmlns:a16="http://schemas.microsoft.com/office/drawing/2014/main" id="{F744B222-CB75-03F0-A698-389CD679E8FB}"/>
              </a:ext>
            </a:extLst>
          </p:cNvPr>
          <p:cNvPicPr>
            <a:picLocks noChangeAspect="1"/>
          </p:cNvPicPr>
          <p:nvPr/>
        </p:nvPicPr>
        <p:blipFill>
          <a:blip/>
          <a:stretch>
            <a:fillRect/>
          </a:stretch>
        </p:blipFill>
        <p:spPr>
          <a:xfrm>
            <a:off x="6401639" y="1600200"/>
            <a:ext cx="1950000" cy="1950000"/>
          </a:xfrm>
          <a:prstGeom prst="rect">
            <a:avLst/>
          </a:prstGeom>
        </p:spPr>
      </p:pic>
      <p:pic>
        <p:nvPicPr>
          <p:cNvPr id="19" name="Picture 18" descr="A person in a suit and tie&#10;&#10;Description automatically generated with medium confidence">
            <a:extLst>
              <a:ext uri="{FF2B5EF4-FFF2-40B4-BE49-F238E27FC236}">
                <a16:creationId xmlns:a16="http://schemas.microsoft.com/office/drawing/2014/main" id="{B8B90576-16EA-0E75-BF29-5B59B8EDB880}"/>
              </a:ext>
            </a:extLst>
          </p:cNvPr>
          <p:cNvPicPr>
            <a:picLocks noChangeAspect="1"/>
          </p:cNvPicPr>
          <p:nvPr/>
        </p:nvPicPr>
        <p:blipFill>
          <a:blip/>
          <a:stretch>
            <a:fillRect/>
          </a:stretch>
        </p:blipFill>
        <p:spPr>
          <a:xfrm>
            <a:off x="587735" y="4029017"/>
            <a:ext cx="1755000" cy="1755000"/>
          </a:xfrm>
          <a:prstGeom prst="rect">
            <a:avLst/>
          </a:prstGeom>
        </p:spPr>
      </p:pic>
      <p:pic>
        <p:nvPicPr>
          <p:cNvPr id="21" name="Picture 20" descr="A person in a white shirt&#10;&#10;Description automatically generated with medium confidence">
            <a:extLst>
              <a:ext uri="{FF2B5EF4-FFF2-40B4-BE49-F238E27FC236}">
                <a16:creationId xmlns:a16="http://schemas.microsoft.com/office/drawing/2014/main" id="{F147AA08-CC17-F1D0-4C47-802B3DCACBB0}"/>
              </a:ext>
            </a:extLst>
          </p:cNvPr>
          <p:cNvPicPr>
            <a:picLocks noChangeAspect="1"/>
          </p:cNvPicPr>
          <p:nvPr/>
        </p:nvPicPr>
        <p:blipFill>
          <a:blip/>
          <a:stretch>
            <a:fillRect/>
          </a:stretch>
        </p:blipFill>
        <p:spPr>
          <a:xfrm>
            <a:off x="7575411" y="4003093"/>
            <a:ext cx="1755000" cy="1755000"/>
          </a:xfrm>
          <a:prstGeom prst="rect">
            <a:avLst/>
          </a:prstGeom>
        </p:spPr>
      </p:pic>
      <p:pic>
        <p:nvPicPr>
          <p:cNvPr id="23" name="Picture 22" descr="A person smiling for the camera&#10;&#10;Description automatically generated with low confidence">
            <a:extLst>
              <a:ext uri="{FF2B5EF4-FFF2-40B4-BE49-F238E27FC236}">
                <a16:creationId xmlns:a16="http://schemas.microsoft.com/office/drawing/2014/main" id="{E82A6E6A-5E33-B1EC-0B6D-D5A3B1BE43ED}"/>
              </a:ext>
            </a:extLst>
          </p:cNvPr>
          <p:cNvPicPr>
            <a:picLocks noChangeAspect="1"/>
          </p:cNvPicPr>
          <p:nvPr/>
        </p:nvPicPr>
        <p:blipFill>
          <a:blip/>
          <a:stretch>
            <a:fillRect/>
          </a:stretch>
        </p:blipFill>
        <p:spPr>
          <a:xfrm>
            <a:off x="2961769" y="4049655"/>
            <a:ext cx="1696500" cy="1755000"/>
          </a:xfrm>
          <a:prstGeom prst="rect">
            <a:avLst/>
          </a:prstGeom>
        </p:spPr>
      </p:pic>
      <p:pic>
        <p:nvPicPr>
          <p:cNvPr id="4" name="Picture 3" descr="A person in a suit&#10;&#10;Description automatically generated with low confidence">
            <a:extLst>
              <a:ext uri="{FF2B5EF4-FFF2-40B4-BE49-F238E27FC236}">
                <a16:creationId xmlns:a16="http://schemas.microsoft.com/office/drawing/2014/main" id="{95EA07A3-B332-657F-F002-91F48F571F59}"/>
              </a:ext>
            </a:extLst>
          </p:cNvPr>
          <p:cNvPicPr>
            <a:picLocks noChangeAspect="1"/>
          </p:cNvPicPr>
          <p:nvPr/>
        </p:nvPicPr>
        <p:blipFill rotWithShape="1">
          <a:blip/>
          <a:srcRect l="4407" t="839" r="1565" b="-839"/>
          <a:stretch/>
        </p:blipFill>
        <p:spPr>
          <a:xfrm>
            <a:off x="3934265" y="1600200"/>
            <a:ext cx="1950001" cy="1950000"/>
          </a:xfrm>
          <a:prstGeom prst="rect">
            <a:avLst/>
          </a:prstGeom>
        </p:spPr>
      </p:pic>
      <p:pic>
        <p:nvPicPr>
          <p:cNvPr id="7" name="Picture 6" descr="A person in a white shirt&#10;&#10;Description automatically generated with medium confidence">
            <a:extLst>
              <a:ext uri="{FF2B5EF4-FFF2-40B4-BE49-F238E27FC236}">
                <a16:creationId xmlns:a16="http://schemas.microsoft.com/office/drawing/2014/main" id="{9D6E18A0-2A85-27C2-B300-98CEC847F914}"/>
              </a:ext>
            </a:extLst>
          </p:cNvPr>
          <p:cNvPicPr>
            <a:picLocks noChangeAspect="1"/>
          </p:cNvPicPr>
          <p:nvPr/>
        </p:nvPicPr>
        <p:blipFill>
          <a:blip/>
          <a:stretch>
            <a:fillRect/>
          </a:stretch>
        </p:blipFill>
        <p:spPr>
          <a:xfrm>
            <a:off x="5288752" y="4026559"/>
            <a:ext cx="1755000" cy="1755000"/>
          </a:xfrm>
          <a:prstGeom prst="rect">
            <a:avLst/>
          </a:prstGeom>
        </p:spPr>
      </p:pic>
      <p:sp>
        <p:nvSpPr>
          <p:cNvPr id="8" name="TextBox 7">
            <a:extLst>
              <a:ext uri="{FF2B5EF4-FFF2-40B4-BE49-F238E27FC236}">
                <a16:creationId xmlns:a16="http://schemas.microsoft.com/office/drawing/2014/main" id="{4DAF68A9-E5A6-56AB-D86C-67D7A978AD0F}"/>
              </a:ext>
            </a:extLst>
          </p:cNvPr>
          <p:cNvSpPr txBox="1"/>
          <p:nvPr/>
        </p:nvSpPr>
        <p:spPr>
          <a:xfrm>
            <a:off x="3958948" y="3505200"/>
            <a:ext cx="1749583" cy="392415"/>
          </a:xfrm>
          <a:prstGeom prst="rect">
            <a:avLst/>
          </a:prstGeom>
          <a:noFill/>
        </p:spPr>
        <p:txBody>
          <a:bodyPr wrap="square" rtlCol="0">
            <a:spAutoFit/>
          </a:bodyPr>
          <a:lstStyle/>
          <a:p>
            <a:pPr algn="ctr"/>
            <a:r>
              <a:rPr lang="en-PH" sz="975" b="1" dirty="0"/>
              <a:t>PIO REYES JR.</a:t>
            </a:r>
          </a:p>
          <a:p>
            <a:pPr algn="ctr"/>
            <a:r>
              <a:rPr lang="en-PH" sz="975" dirty="0"/>
              <a:t>TAB SUPERVISOR</a:t>
            </a:r>
          </a:p>
        </p:txBody>
      </p:sp>
      <p:sp>
        <p:nvSpPr>
          <p:cNvPr id="10" name="TextBox 9">
            <a:extLst>
              <a:ext uri="{FF2B5EF4-FFF2-40B4-BE49-F238E27FC236}">
                <a16:creationId xmlns:a16="http://schemas.microsoft.com/office/drawing/2014/main" id="{BAB8E8E7-5A31-E342-4708-67FE111317C3}"/>
              </a:ext>
            </a:extLst>
          </p:cNvPr>
          <p:cNvSpPr txBox="1"/>
          <p:nvPr/>
        </p:nvSpPr>
        <p:spPr>
          <a:xfrm>
            <a:off x="6502605" y="3571433"/>
            <a:ext cx="1749583" cy="392415"/>
          </a:xfrm>
          <a:prstGeom prst="rect">
            <a:avLst/>
          </a:prstGeom>
          <a:noFill/>
        </p:spPr>
        <p:txBody>
          <a:bodyPr wrap="square" rtlCol="0">
            <a:spAutoFit/>
          </a:bodyPr>
          <a:lstStyle/>
          <a:p>
            <a:pPr algn="ctr"/>
            <a:r>
              <a:rPr lang="en-PH" sz="975" b="1" dirty="0"/>
              <a:t>LEONARDO MOLINA</a:t>
            </a:r>
          </a:p>
          <a:p>
            <a:pPr algn="ctr"/>
            <a:r>
              <a:rPr lang="en-PH" sz="975" dirty="0"/>
              <a:t>SUPERVISOR</a:t>
            </a:r>
          </a:p>
        </p:txBody>
      </p:sp>
      <p:sp>
        <p:nvSpPr>
          <p:cNvPr id="11" name="TextBox 10">
            <a:extLst>
              <a:ext uri="{FF2B5EF4-FFF2-40B4-BE49-F238E27FC236}">
                <a16:creationId xmlns:a16="http://schemas.microsoft.com/office/drawing/2014/main" id="{D4504D89-31DB-69D4-5A54-AF49E18B3941}"/>
              </a:ext>
            </a:extLst>
          </p:cNvPr>
          <p:cNvSpPr txBox="1"/>
          <p:nvPr/>
        </p:nvSpPr>
        <p:spPr>
          <a:xfrm>
            <a:off x="7580828" y="5718394"/>
            <a:ext cx="1749583" cy="392415"/>
          </a:xfrm>
          <a:prstGeom prst="rect">
            <a:avLst/>
          </a:prstGeom>
          <a:noFill/>
        </p:spPr>
        <p:txBody>
          <a:bodyPr wrap="square" rtlCol="0">
            <a:spAutoFit/>
          </a:bodyPr>
          <a:lstStyle/>
          <a:p>
            <a:pPr algn="ctr"/>
            <a:r>
              <a:rPr lang="en-PH" sz="975" b="1" dirty="0"/>
              <a:t>MARIEL PERALTA</a:t>
            </a:r>
          </a:p>
          <a:p>
            <a:pPr algn="ctr"/>
            <a:r>
              <a:rPr lang="en-PH" sz="975" dirty="0"/>
              <a:t>TAB TECH</a:t>
            </a:r>
          </a:p>
        </p:txBody>
      </p:sp>
      <p:sp>
        <p:nvSpPr>
          <p:cNvPr id="12" name="TextBox 11">
            <a:extLst>
              <a:ext uri="{FF2B5EF4-FFF2-40B4-BE49-F238E27FC236}">
                <a16:creationId xmlns:a16="http://schemas.microsoft.com/office/drawing/2014/main" id="{49348CE4-658B-AFE0-717A-245C46368FD9}"/>
              </a:ext>
            </a:extLst>
          </p:cNvPr>
          <p:cNvSpPr txBox="1"/>
          <p:nvPr/>
        </p:nvSpPr>
        <p:spPr>
          <a:xfrm>
            <a:off x="533400" y="5784018"/>
            <a:ext cx="1749583" cy="392415"/>
          </a:xfrm>
          <a:prstGeom prst="rect">
            <a:avLst/>
          </a:prstGeom>
          <a:noFill/>
        </p:spPr>
        <p:txBody>
          <a:bodyPr wrap="square" rtlCol="0">
            <a:spAutoFit/>
          </a:bodyPr>
          <a:lstStyle/>
          <a:p>
            <a:pPr algn="ctr"/>
            <a:r>
              <a:rPr lang="en-PH" sz="975" b="1" dirty="0"/>
              <a:t>LOU LOUSITO CAASI</a:t>
            </a:r>
          </a:p>
          <a:p>
            <a:pPr algn="ctr"/>
            <a:r>
              <a:rPr lang="en-PH" sz="975" dirty="0"/>
              <a:t>TAB TECH</a:t>
            </a:r>
          </a:p>
        </p:txBody>
      </p:sp>
      <p:sp>
        <p:nvSpPr>
          <p:cNvPr id="14" name="TextBox 13">
            <a:extLst>
              <a:ext uri="{FF2B5EF4-FFF2-40B4-BE49-F238E27FC236}">
                <a16:creationId xmlns:a16="http://schemas.microsoft.com/office/drawing/2014/main" id="{1CA217D0-0D03-198B-7E01-2C1509201928}"/>
              </a:ext>
            </a:extLst>
          </p:cNvPr>
          <p:cNvSpPr txBox="1"/>
          <p:nvPr/>
        </p:nvSpPr>
        <p:spPr>
          <a:xfrm>
            <a:off x="2908686" y="5806228"/>
            <a:ext cx="1749583" cy="392415"/>
          </a:xfrm>
          <a:prstGeom prst="rect">
            <a:avLst/>
          </a:prstGeom>
          <a:noFill/>
        </p:spPr>
        <p:txBody>
          <a:bodyPr wrap="square" rtlCol="0">
            <a:spAutoFit/>
          </a:bodyPr>
          <a:lstStyle/>
          <a:p>
            <a:pPr algn="ctr"/>
            <a:r>
              <a:rPr lang="en-PH" sz="975" b="1" dirty="0"/>
              <a:t>JENER GUETA</a:t>
            </a:r>
          </a:p>
          <a:p>
            <a:pPr algn="ctr"/>
            <a:r>
              <a:rPr lang="en-PH" sz="975" dirty="0"/>
              <a:t>TAB TECH</a:t>
            </a:r>
          </a:p>
        </p:txBody>
      </p:sp>
      <p:sp>
        <p:nvSpPr>
          <p:cNvPr id="15" name="TextBox 14">
            <a:extLst>
              <a:ext uri="{FF2B5EF4-FFF2-40B4-BE49-F238E27FC236}">
                <a16:creationId xmlns:a16="http://schemas.microsoft.com/office/drawing/2014/main" id="{2C1827D0-54A4-810E-AB1A-3E54C8DDF842}"/>
              </a:ext>
            </a:extLst>
          </p:cNvPr>
          <p:cNvSpPr txBox="1"/>
          <p:nvPr/>
        </p:nvSpPr>
        <p:spPr>
          <a:xfrm>
            <a:off x="5328638" y="5758093"/>
            <a:ext cx="1749583" cy="392415"/>
          </a:xfrm>
          <a:prstGeom prst="rect">
            <a:avLst/>
          </a:prstGeom>
          <a:noFill/>
        </p:spPr>
        <p:txBody>
          <a:bodyPr wrap="square" rtlCol="0">
            <a:spAutoFit/>
          </a:bodyPr>
          <a:lstStyle/>
          <a:p>
            <a:pPr algn="ctr"/>
            <a:r>
              <a:rPr lang="en-PH" sz="975" b="1" dirty="0"/>
              <a:t>MONCHITO LABAGUIS</a:t>
            </a:r>
          </a:p>
          <a:p>
            <a:pPr algn="ctr"/>
            <a:r>
              <a:rPr lang="en-PH" sz="975" dirty="0"/>
              <a:t>TAB TECH</a:t>
            </a:r>
          </a:p>
        </p:txBody>
      </p:sp>
      <p:sp>
        <p:nvSpPr>
          <p:cNvPr id="3" name="Title 2">
            <a:extLst>
              <a:ext uri="{FF2B5EF4-FFF2-40B4-BE49-F238E27FC236}">
                <a16:creationId xmlns:a16="http://schemas.microsoft.com/office/drawing/2014/main" id="{14B41E3D-0E77-F1E2-2A0B-A45DDECA9AE9}"/>
              </a:ext>
            </a:extLst>
          </p:cNvPr>
          <p:cNvSpPr txBox="1">
            <a:spLocks/>
          </p:cNvSpPr>
          <p:nvPr/>
        </p:nvSpPr>
        <p:spPr>
          <a:xfrm>
            <a:off x="228602" y="299301"/>
            <a:ext cx="9255372"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495285" rtl="0" eaLnBrk="1" latinLnBrk="0" hangingPunct="1">
              <a:spcBef>
                <a:spcPct val="0"/>
              </a:spcBef>
              <a:buNone/>
              <a:defRPr sz="47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PH" sz="2800" b="1" dirty="0">
                <a:ln w="0"/>
                <a:solidFill>
                  <a:schemeClr val="tx1"/>
                </a:solidFill>
                <a:effectLst>
                  <a:outerShdw blurRad="38100" dist="19050" dir="2700000" algn="tl" rotWithShape="0">
                    <a:schemeClr val="dk1">
                      <a:alpha val="40000"/>
                    </a:schemeClr>
                  </a:outerShdw>
                </a:effectLst>
              </a:rPr>
              <a:t>T&amp;C Department Staff</a:t>
            </a:r>
          </a:p>
        </p:txBody>
      </p:sp>
      <p:sp>
        <p:nvSpPr>
          <p:cNvPr id="6" name="Pentagon 11">
            <a:extLst>
              <a:ext uri="{FF2B5EF4-FFF2-40B4-BE49-F238E27FC236}">
                <a16:creationId xmlns:a16="http://schemas.microsoft.com/office/drawing/2014/main" id="{40D4749A-BD9C-3590-6E12-2159D3B4B015}"/>
              </a:ext>
            </a:extLst>
          </p:cNvPr>
          <p:cNvSpPr/>
          <p:nvPr/>
        </p:nvSpPr>
        <p:spPr>
          <a:xfrm>
            <a:off x="448057" y="834396"/>
            <a:ext cx="3387974"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4FB8FDC3-5F05-D0E3-3869-F2AF1853D85D}"/>
              </a:ext>
            </a:extLst>
          </p:cNvPr>
          <p:cNvSpPr/>
          <p:nvPr/>
        </p:nvSpPr>
        <p:spPr>
          <a:xfrm>
            <a:off x="575055" y="851193"/>
            <a:ext cx="2039854" cy="369332"/>
          </a:xfrm>
          <a:prstGeom prst="rect">
            <a:avLst/>
          </a:prstGeom>
        </p:spPr>
        <p:txBody>
          <a:bodyPr wrap="none">
            <a:spAutoFit/>
          </a:bodyPr>
          <a:lstStyle/>
          <a:p>
            <a:r>
              <a:rPr lang="en-PH" b="1" dirty="0">
                <a:ln w="0"/>
                <a:solidFill>
                  <a:schemeClr val="bg1"/>
                </a:solidFill>
                <a:effectLst>
                  <a:outerShdw blurRad="38100" dist="19050" dir="2700000" algn="tl" rotWithShape="0">
                    <a:schemeClr val="dk1">
                      <a:alpha val="40000"/>
                    </a:schemeClr>
                  </a:outerShdw>
                </a:effectLst>
              </a:rPr>
              <a:t>T&amp;C Technicians</a:t>
            </a:r>
            <a:endParaRPr lang="en-US" dirty="0">
              <a:solidFill>
                <a:schemeClr val="bg1"/>
              </a:solidFill>
            </a:endParaRPr>
          </a:p>
        </p:txBody>
      </p:sp>
      <p:pic>
        <p:nvPicPr>
          <p:cNvPr id="17" name="Picture 1">
            <a:extLst>
              <a:ext uri="{FF2B5EF4-FFF2-40B4-BE49-F238E27FC236}">
                <a16:creationId xmlns:a16="http://schemas.microsoft.com/office/drawing/2014/main" id="{D11C44AE-76A0-F852-D44D-BE835806413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 person in a white shirt&#10;&#10;Description automatically generated with medium confidence">
            <a:extLst>
              <a:ext uri="{FF2B5EF4-FFF2-40B4-BE49-F238E27FC236}">
                <a16:creationId xmlns:a16="http://schemas.microsoft.com/office/drawing/2014/main" id="{B5501B5F-8B41-0FD0-8E8F-41CDB2BE2D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482" y="3991200"/>
            <a:ext cx="1800000" cy="1800000"/>
          </a:xfrm>
          <a:prstGeom prst="rect">
            <a:avLst/>
          </a:prstGeom>
        </p:spPr>
      </p:pic>
      <p:pic>
        <p:nvPicPr>
          <p:cNvPr id="22" name="Picture 21" descr="A person in a suit&#10;&#10;Description automatically generated with low confidence">
            <a:extLst>
              <a:ext uri="{FF2B5EF4-FFF2-40B4-BE49-F238E27FC236}">
                <a16:creationId xmlns:a16="http://schemas.microsoft.com/office/drawing/2014/main" id="{E9C24936-544F-E2D7-F20C-E7C9F4734B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0" y="1600200"/>
            <a:ext cx="2063153" cy="1939937"/>
          </a:xfrm>
          <a:prstGeom prst="rect">
            <a:avLst/>
          </a:prstGeom>
        </p:spPr>
      </p:pic>
      <p:pic>
        <p:nvPicPr>
          <p:cNvPr id="25" name="Picture 24" descr="A person in a black jacket&#10;&#10;Description automatically generated with medium confidence">
            <a:extLst>
              <a:ext uri="{FF2B5EF4-FFF2-40B4-BE49-F238E27FC236}">
                <a16:creationId xmlns:a16="http://schemas.microsoft.com/office/drawing/2014/main" id="{6C1DEED4-02CD-2BF8-36BF-573EDCE97A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2983" y="1646559"/>
            <a:ext cx="1943332" cy="1943332"/>
          </a:xfrm>
          <a:prstGeom prst="rect">
            <a:avLst/>
          </a:prstGeom>
        </p:spPr>
      </p:pic>
      <p:pic>
        <p:nvPicPr>
          <p:cNvPr id="27" name="Picture 26" descr="A person in a suit and tie&#10;&#10;Description automatically generated with medium confidence">
            <a:extLst>
              <a:ext uri="{FF2B5EF4-FFF2-40B4-BE49-F238E27FC236}">
                <a16:creationId xmlns:a16="http://schemas.microsoft.com/office/drawing/2014/main" id="{DFE7D2A2-B625-4307-D4CA-2102C5F0BA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1640" y="1600117"/>
            <a:ext cx="1950000" cy="1950000"/>
          </a:xfrm>
          <a:prstGeom prst="rect">
            <a:avLst/>
          </a:prstGeom>
        </p:spPr>
      </p:pic>
      <p:pic>
        <p:nvPicPr>
          <p:cNvPr id="29" name="Picture 28" descr="A person in a suit and tie&#10;&#10;Description automatically generated with medium confidence">
            <a:extLst>
              <a:ext uri="{FF2B5EF4-FFF2-40B4-BE49-F238E27FC236}">
                <a16:creationId xmlns:a16="http://schemas.microsoft.com/office/drawing/2014/main" id="{CD94AB22-82E5-8D7E-2E24-46320393E9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670" y="3995053"/>
            <a:ext cx="1800000" cy="1800000"/>
          </a:xfrm>
          <a:prstGeom prst="rect">
            <a:avLst/>
          </a:prstGeom>
        </p:spPr>
      </p:pic>
      <p:pic>
        <p:nvPicPr>
          <p:cNvPr id="31" name="Picture 30" descr="A person in a white shirt&#10;&#10;Description automatically generated with medium confidence">
            <a:extLst>
              <a:ext uri="{FF2B5EF4-FFF2-40B4-BE49-F238E27FC236}">
                <a16:creationId xmlns:a16="http://schemas.microsoft.com/office/drawing/2014/main" id="{B98BC6D9-4D14-D4B9-9F6F-D79ECDD26C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2911" y="3962400"/>
            <a:ext cx="1800000" cy="1800000"/>
          </a:xfrm>
          <a:prstGeom prst="rect">
            <a:avLst/>
          </a:prstGeom>
        </p:spPr>
      </p:pic>
      <p:pic>
        <p:nvPicPr>
          <p:cNvPr id="33" name="Picture 32" descr="A person smiling for the camera&#10;&#10;Description automatically generated with low confidence">
            <a:extLst>
              <a:ext uri="{FF2B5EF4-FFF2-40B4-BE49-F238E27FC236}">
                <a16:creationId xmlns:a16="http://schemas.microsoft.com/office/drawing/2014/main" id="{BC0D2039-6FC7-C2A2-7FE2-765A9D2D48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08200" y="4053231"/>
            <a:ext cx="1740000" cy="1800000"/>
          </a:xfrm>
          <a:prstGeom prst="rect">
            <a:avLst/>
          </a:prstGeom>
        </p:spPr>
      </p:pic>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53875" y="5675425"/>
            <a:ext cx="609600" cy="609600"/>
          </a:xfrm>
          <a:prstGeom prst="rect">
            <a:avLst/>
          </a:prstGeom>
        </p:spPr>
      </p:pic>
    </p:spTree>
    <p:extLst>
      <p:ext uri="{BB962C8B-B14F-4D97-AF65-F5344CB8AC3E}">
        <p14:creationId xmlns:p14="http://schemas.microsoft.com/office/powerpoint/2010/main" val="6133556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1000"/>
                                        <p:tgtEl>
                                          <p:spTgt spid="31"/>
                                        </p:tgtEl>
                                      </p:cBhvr>
                                    </p:animEffect>
                                    <p:anim calcmode="lin" valueType="num">
                                      <p:cBhvr>
                                        <p:cTn id="91" dur="1000" fill="hold"/>
                                        <p:tgtEl>
                                          <p:spTgt spid="31"/>
                                        </p:tgtEl>
                                        <p:attrNameLst>
                                          <p:attrName>ppt_x</p:attrName>
                                        </p:attrNameLst>
                                      </p:cBhvr>
                                      <p:tavLst>
                                        <p:tav tm="0">
                                          <p:val>
                                            <p:strVal val="#ppt_x"/>
                                          </p:val>
                                        </p:tav>
                                        <p:tav tm="100000">
                                          <p:val>
                                            <p:strVal val="#ppt_x"/>
                                          </p:val>
                                        </p:tav>
                                      </p:tavLst>
                                    </p:anim>
                                    <p:anim calcmode="lin" valueType="num">
                                      <p:cBhvr>
                                        <p:cTn id="92" dur="1000" fill="hold"/>
                                        <p:tgtEl>
                                          <p:spTgt spid="3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1000"/>
                                        <p:tgtEl>
                                          <p:spTgt spid="11"/>
                                        </p:tgtEl>
                                      </p:cBhvr>
                                    </p:animEffect>
                                    <p:anim calcmode="lin" valueType="num">
                                      <p:cBhvr>
                                        <p:cTn id="96" dur="1000" fill="hold"/>
                                        <p:tgtEl>
                                          <p:spTgt spid="11"/>
                                        </p:tgtEl>
                                        <p:attrNameLst>
                                          <p:attrName>ppt_x</p:attrName>
                                        </p:attrNameLst>
                                      </p:cBhvr>
                                      <p:tavLst>
                                        <p:tav tm="0">
                                          <p:val>
                                            <p:strVal val="#ppt_x"/>
                                          </p:val>
                                        </p:tav>
                                        <p:tav tm="100000">
                                          <p:val>
                                            <p:strVal val="#ppt_x"/>
                                          </p:val>
                                        </p:tav>
                                      </p:tavLst>
                                    </p:anim>
                                    <p:anim calcmode="lin" valueType="num">
                                      <p:cBhvr>
                                        <p:cTn id="9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clickEffect">
                                  <p:stCondLst>
                                    <p:cond delay="0"/>
                                  </p:stCondLst>
                                  <p:childTnLst>
                                    <p:cmd type="call" cmd="playFrom(0.0)">
                                      <p:cBhvr>
                                        <p:cTn id="102" dur="31745" fill="hold"/>
                                        <p:tgtEl>
                                          <p:spTgt spid="2"/>
                                        </p:tgtEl>
                                      </p:cBhvr>
                                    </p:cmd>
                                  </p:childTnLst>
                                </p:cTn>
                              </p:par>
                            </p:childTnLst>
                          </p:cTn>
                        </p:par>
                      </p:childTnLst>
                    </p:cTn>
                  </p:par>
                </p:childTnLst>
              </p:cTn>
              <p:nextCondLst>
                <p:cond evt="onClick" delay="0">
                  <p:tgtEl>
                    <p:spTgt spid="2"/>
                  </p:tgtEl>
                </p:cond>
              </p:nextCondLst>
            </p:seq>
            <p:audio>
              <p:cMediaNode vol="80000">
                <p:cTn id="103" fill="hold" display="0">
                  <p:stCondLst>
                    <p:cond delay="indefinite"/>
                  </p:stCondLst>
                  <p:endCondLst>
                    <p:cond evt="onStopAudio" delay="0">
                      <p:tgtEl>
                        <p:sldTgt/>
                      </p:tgtEl>
                    </p:cond>
                  </p:endCondLst>
                </p:cTn>
                <p:tgtEl>
                  <p:spTgt spid="2"/>
                </p:tgtEl>
              </p:cMediaNode>
            </p:audio>
          </p:childTnLst>
        </p:cTn>
      </p:par>
    </p:tnLst>
    <p:bldLst>
      <p:bldP spid="13" grpId="0"/>
      <p:bldP spid="8" grpId="0"/>
      <p:bldP spid="10" grpId="0"/>
      <p:bldP spid="11" grpId="0"/>
      <p:bldP spid="12" grpId="0"/>
      <p:bldP spid="14" grpId="0"/>
      <p:bldP spid="15"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203C511-B0DA-F5DC-333B-06BC2BC2846F}"/>
              </a:ext>
            </a:extLst>
          </p:cNvPr>
          <p:cNvSpPr txBox="1"/>
          <p:nvPr/>
        </p:nvSpPr>
        <p:spPr>
          <a:xfrm>
            <a:off x="1430287" y="4968165"/>
            <a:ext cx="3120000" cy="492443"/>
          </a:xfrm>
          <a:prstGeom prst="rect">
            <a:avLst/>
          </a:prstGeom>
          <a:noFill/>
        </p:spPr>
        <p:txBody>
          <a:bodyPr wrap="square" rtlCol="0">
            <a:spAutoFit/>
          </a:bodyPr>
          <a:lstStyle/>
          <a:p>
            <a:pPr algn="ctr"/>
            <a:r>
              <a:rPr lang="en-PH" sz="1300" b="1" dirty="0"/>
              <a:t>MANUEL ATIENZA JR</a:t>
            </a:r>
          </a:p>
          <a:p>
            <a:pPr algn="ctr"/>
            <a:r>
              <a:rPr lang="en-PH" sz="1300" dirty="0"/>
              <a:t>ELECTRICAL SUPERVISOR</a:t>
            </a:r>
          </a:p>
        </p:txBody>
      </p:sp>
      <p:pic>
        <p:nvPicPr>
          <p:cNvPr id="6" name="Picture 5" descr="A person in a black shirt&#10;&#10;Description automatically generated with medium confidence">
            <a:extLst>
              <a:ext uri="{FF2B5EF4-FFF2-40B4-BE49-F238E27FC236}">
                <a16:creationId xmlns:a16="http://schemas.microsoft.com/office/drawing/2014/main" id="{E0F52519-2229-CDE7-E0BC-E89196C0E1E2}"/>
              </a:ext>
            </a:extLst>
          </p:cNvPr>
          <p:cNvPicPr>
            <a:picLocks noChangeAspect="1"/>
          </p:cNvPicPr>
          <p:nvPr/>
        </p:nvPicPr>
        <p:blipFill>
          <a:blip r:embed="rId4"/>
          <a:stretch>
            <a:fillRect/>
          </a:stretch>
        </p:blipFill>
        <p:spPr>
          <a:xfrm>
            <a:off x="5118100" y="1689781"/>
            <a:ext cx="3120000" cy="3120000"/>
          </a:xfrm>
          <a:prstGeom prst="rect">
            <a:avLst/>
          </a:prstGeom>
        </p:spPr>
      </p:pic>
      <p:pic>
        <p:nvPicPr>
          <p:cNvPr id="17" name="Picture 16" descr="A person in a suit&#10;&#10;Description automatically generated with low confidence">
            <a:extLst>
              <a:ext uri="{FF2B5EF4-FFF2-40B4-BE49-F238E27FC236}">
                <a16:creationId xmlns:a16="http://schemas.microsoft.com/office/drawing/2014/main" id="{EB38741C-363A-1C8C-7B13-7B5964FDC3BA}"/>
              </a:ext>
            </a:extLst>
          </p:cNvPr>
          <p:cNvPicPr>
            <a:picLocks noChangeAspect="1"/>
          </p:cNvPicPr>
          <p:nvPr/>
        </p:nvPicPr>
        <p:blipFill>
          <a:blip r:embed="rId5"/>
          <a:stretch>
            <a:fillRect/>
          </a:stretch>
        </p:blipFill>
        <p:spPr>
          <a:xfrm>
            <a:off x="1430287" y="1689781"/>
            <a:ext cx="3120000" cy="3120000"/>
          </a:xfrm>
          <a:prstGeom prst="rect">
            <a:avLst/>
          </a:prstGeom>
        </p:spPr>
      </p:pic>
      <p:sp>
        <p:nvSpPr>
          <p:cNvPr id="18" name="TextBox 17">
            <a:extLst>
              <a:ext uri="{FF2B5EF4-FFF2-40B4-BE49-F238E27FC236}">
                <a16:creationId xmlns:a16="http://schemas.microsoft.com/office/drawing/2014/main" id="{A6385A12-CD6A-ABF2-43EB-D91F9F6EA139}"/>
              </a:ext>
            </a:extLst>
          </p:cNvPr>
          <p:cNvSpPr txBox="1"/>
          <p:nvPr/>
        </p:nvSpPr>
        <p:spPr>
          <a:xfrm>
            <a:off x="5118100" y="4916571"/>
            <a:ext cx="3120000" cy="492443"/>
          </a:xfrm>
          <a:prstGeom prst="rect">
            <a:avLst/>
          </a:prstGeom>
          <a:noFill/>
        </p:spPr>
        <p:txBody>
          <a:bodyPr wrap="square" rtlCol="0">
            <a:spAutoFit/>
          </a:bodyPr>
          <a:lstStyle/>
          <a:p>
            <a:pPr algn="ctr"/>
            <a:r>
              <a:rPr lang="en-PH" sz="1300" b="1" dirty="0"/>
              <a:t>JERRY JUNE LORA</a:t>
            </a:r>
          </a:p>
          <a:p>
            <a:pPr algn="ctr"/>
            <a:r>
              <a:rPr lang="en-PH" sz="1300" dirty="0"/>
              <a:t>ELECTRICAL TECHNICIAN</a:t>
            </a:r>
          </a:p>
        </p:txBody>
      </p:sp>
      <p:sp>
        <p:nvSpPr>
          <p:cNvPr id="3" name="Title 2">
            <a:extLst>
              <a:ext uri="{FF2B5EF4-FFF2-40B4-BE49-F238E27FC236}">
                <a16:creationId xmlns:a16="http://schemas.microsoft.com/office/drawing/2014/main" id="{4A020FD8-E110-4C74-CB20-0A0FD22C9211}"/>
              </a:ext>
            </a:extLst>
          </p:cNvPr>
          <p:cNvSpPr txBox="1">
            <a:spLocks/>
          </p:cNvSpPr>
          <p:nvPr/>
        </p:nvSpPr>
        <p:spPr>
          <a:xfrm>
            <a:off x="228602" y="299301"/>
            <a:ext cx="9255372"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lvl1pPr algn="ctr" defTabSz="495285" rtl="0" eaLnBrk="1" latinLnBrk="0" hangingPunct="1">
              <a:spcBef>
                <a:spcPct val="0"/>
              </a:spcBef>
              <a:buNone/>
              <a:defRPr sz="47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PH" sz="2800" b="1" dirty="0">
                <a:ln w="0"/>
                <a:solidFill>
                  <a:schemeClr val="tx1"/>
                </a:solidFill>
                <a:effectLst>
                  <a:outerShdw blurRad="38100" dist="19050" dir="2700000" algn="tl" rotWithShape="0">
                    <a:schemeClr val="dk1">
                      <a:alpha val="40000"/>
                    </a:schemeClr>
                  </a:outerShdw>
                </a:effectLst>
              </a:rPr>
              <a:t>T&amp;C Department Staff</a:t>
            </a:r>
          </a:p>
        </p:txBody>
      </p:sp>
      <p:sp>
        <p:nvSpPr>
          <p:cNvPr id="4" name="Pentagon 11">
            <a:extLst>
              <a:ext uri="{FF2B5EF4-FFF2-40B4-BE49-F238E27FC236}">
                <a16:creationId xmlns:a16="http://schemas.microsoft.com/office/drawing/2014/main" id="{D54CDAD5-8D26-CEF6-9F5B-194160F16934}"/>
              </a:ext>
            </a:extLst>
          </p:cNvPr>
          <p:cNvSpPr/>
          <p:nvPr/>
        </p:nvSpPr>
        <p:spPr>
          <a:xfrm>
            <a:off x="448057" y="834396"/>
            <a:ext cx="3387974"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4C35DD6C-B753-E73D-65B0-093410708243}"/>
              </a:ext>
            </a:extLst>
          </p:cNvPr>
          <p:cNvSpPr/>
          <p:nvPr/>
        </p:nvSpPr>
        <p:spPr>
          <a:xfrm>
            <a:off x="575055" y="851193"/>
            <a:ext cx="2039854" cy="369332"/>
          </a:xfrm>
          <a:prstGeom prst="rect">
            <a:avLst/>
          </a:prstGeom>
        </p:spPr>
        <p:txBody>
          <a:bodyPr wrap="none">
            <a:spAutoFit/>
          </a:bodyPr>
          <a:lstStyle/>
          <a:p>
            <a:r>
              <a:rPr lang="en-PH" b="1" dirty="0">
                <a:ln w="0"/>
                <a:solidFill>
                  <a:schemeClr val="bg1"/>
                </a:solidFill>
                <a:effectLst>
                  <a:outerShdw blurRad="38100" dist="19050" dir="2700000" algn="tl" rotWithShape="0">
                    <a:schemeClr val="dk1">
                      <a:alpha val="40000"/>
                    </a:schemeClr>
                  </a:outerShdw>
                </a:effectLst>
              </a:rPr>
              <a:t>T&amp;C Technicians</a:t>
            </a:r>
            <a:endParaRPr lang="en-US" dirty="0">
              <a:solidFill>
                <a:schemeClr val="bg1"/>
              </a:solidFill>
            </a:endParaRPr>
          </a:p>
        </p:txBody>
      </p:sp>
      <p:pic>
        <p:nvPicPr>
          <p:cNvPr id="7" name="Picture 1">
            <a:extLst>
              <a:ext uri="{FF2B5EF4-FFF2-40B4-BE49-F238E27FC236}">
                <a16:creationId xmlns:a16="http://schemas.microsoft.com/office/drawing/2014/main" id="{1DDB3321-4428-00F4-464E-15B7B1DA1CA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5715000"/>
            <a:ext cx="609600" cy="609600"/>
          </a:xfrm>
          <a:prstGeom prst="rect">
            <a:avLst/>
          </a:prstGeom>
        </p:spPr>
      </p:pic>
    </p:spTree>
    <p:extLst>
      <p:ext uri="{BB962C8B-B14F-4D97-AF65-F5344CB8AC3E}">
        <p14:creationId xmlns:p14="http://schemas.microsoft.com/office/powerpoint/2010/main" val="42473447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2010"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3" grpId="0"/>
      <p:bldP spid="18"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2"/>
          <p:cNvSpPr txBox="1"/>
          <p:nvPr/>
        </p:nvSpPr>
        <p:spPr>
          <a:xfrm>
            <a:off x="-1171775" y="378758"/>
            <a:ext cx="9906000" cy="584775"/>
          </a:xfrm>
          <a:prstGeom prst="rect">
            <a:avLst/>
          </a:prstGeom>
          <a:noFill/>
        </p:spPr>
        <p:txBody>
          <a:bodyPr wrap="square" rtlCol="0">
            <a:spAutoFit/>
          </a:bodyPr>
          <a:lstStyle/>
          <a:p>
            <a:pPr algn="ctr"/>
            <a:r>
              <a:rPr lang="en-PH" sz="3200" b="1" dirty="0">
                <a:solidFill>
                  <a:schemeClr val="tx2">
                    <a:lumMod val="50000"/>
                  </a:schemeClr>
                </a:solidFill>
              </a:rPr>
              <a:t>Testing and Commissioning Services</a:t>
            </a:r>
          </a:p>
        </p:txBody>
      </p:sp>
      <p:sp>
        <p:nvSpPr>
          <p:cNvPr id="2" name="TextBox 1">
            <a:extLst>
              <a:ext uri="{FF2B5EF4-FFF2-40B4-BE49-F238E27FC236}">
                <a16:creationId xmlns:a16="http://schemas.microsoft.com/office/drawing/2014/main" id="{B288575D-3320-4E40-B31F-89BE9C269BF3}"/>
              </a:ext>
            </a:extLst>
          </p:cNvPr>
          <p:cNvSpPr txBox="1"/>
          <p:nvPr/>
        </p:nvSpPr>
        <p:spPr>
          <a:xfrm>
            <a:off x="4191000" y="1444809"/>
            <a:ext cx="3245504" cy="923330"/>
          </a:xfrm>
          <a:prstGeom prst="rect">
            <a:avLst/>
          </a:prstGeom>
          <a:noFill/>
        </p:spPr>
        <p:txBody>
          <a:bodyPr wrap="none" rtlCol="0">
            <a:spAutoFit/>
          </a:bodyPr>
          <a:lstStyle/>
          <a:p>
            <a:pPr algn="ctr"/>
            <a:r>
              <a:rPr lang="en-US" dirty="0"/>
              <a:t>20+ Years of Leadership </a:t>
            </a:r>
          </a:p>
          <a:p>
            <a:pPr algn="ctr"/>
            <a:r>
              <a:rPr lang="en-US" dirty="0"/>
              <a:t>in Testing and Commissioning</a:t>
            </a:r>
          </a:p>
          <a:p>
            <a:pPr algn="ctr"/>
            <a:r>
              <a:rPr lang="en-US" dirty="0"/>
              <a:t>in the Philippines</a:t>
            </a:r>
          </a:p>
        </p:txBody>
      </p:sp>
      <p:pic>
        <p:nvPicPr>
          <p:cNvPr id="26" name="Picture 25">
            <a:extLst>
              <a:ext uri="{FF2B5EF4-FFF2-40B4-BE49-F238E27FC236}">
                <a16:creationId xmlns:a16="http://schemas.microsoft.com/office/drawing/2014/main" id="{8739C6A8-A518-8744-9D6F-2D21FD5D61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993" r="23215"/>
          <a:stretch/>
        </p:blipFill>
        <p:spPr>
          <a:xfrm>
            <a:off x="4568863" y="3338046"/>
            <a:ext cx="2048209" cy="2556313"/>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DCF00ABE-2F7A-7A49-A54C-225B2ED1EB1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33"/>
          <a:stretch/>
        </p:blipFill>
        <p:spPr>
          <a:xfrm>
            <a:off x="3011248" y="4822740"/>
            <a:ext cx="1419374" cy="154919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D889D0D3-2EE1-394D-910F-E7BF6F484B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9" t="28698" r="19729" b="11354"/>
          <a:stretch/>
        </p:blipFill>
        <p:spPr>
          <a:xfrm>
            <a:off x="183035" y="3675897"/>
            <a:ext cx="1972274" cy="2098012"/>
          </a:xfrm>
          <a:prstGeom prst="rect">
            <a:avLst/>
          </a:prstGeom>
          <a:ln>
            <a:noFill/>
          </a:ln>
          <a:effectLst>
            <a:outerShdw blurRad="292100" dist="139700" dir="2700000" algn="tl" rotWithShape="0">
              <a:srgbClr val="333333">
                <a:alpha val="65000"/>
              </a:srgbClr>
            </a:outerShdw>
          </a:effectLst>
        </p:spPr>
      </p:pic>
      <p:pic>
        <p:nvPicPr>
          <p:cNvPr id="29" name="Picture 28" descr="A picture containing indoor, table, building&#10;&#10;Description generated with high confidence">
            <a:extLst>
              <a:ext uri="{FF2B5EF4-FFF2-40B4-BE49-F238E27FC236}">
                <a16:creationId xmlns:a16="http://schemas.microsoft.com/office/drawing/2014/main" id="{D3B1C083-1F15-5148-829A-DC1F1DFA18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1352111"/>
            <a:ext cx="3339935" cy="1558636"/>
          </a:xfrm>
          <a:prstGeom prst="rect">
            <a:avLst/>
          </a:prstGeom>
          <a:ln>
            <a:noFill/>
          </a:ln>
          <a:effectLst>
            <a:outerShdw blurRad="292100" dist="139700" dir="2700000" algn="tl" rotWithShape="0">
              <a:srgbClr val="333333">
                <a:alpha val="65000"/>
              </a:srgbClr>
            </a:outerShdw>
          </a:effectLst>
        </p:spPr>
      </p:pic>
      <p:pic>
        <p:nvPicPr>
          <p:cNvPr id="30" name="Picture 29" descr="A picture containing person&#10;&#10;Description generated with very high confidence">
            <a:extLst>
              <a:ext uri="{FF2B5EF4-FFF2-40B4-BE49-F238E27FC236}">
                <a16:creationId xmlns:a16="http://schemas.microsoft.com/office/drawing/2014/main" id="{C8444F55-E209-AC42-80ED-7E7AD8A97A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8225" y="3826678"/>
            <a:ext cx="2286000" cy="1714500"/>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8A51B3AC-9EAB-6C45-BD61-C776879CDE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846" t="15829" r="16284" b="4855"/>
          <a:stretch/>
        </p:blipFill>
        <p:spPr>
          <a:xfrm rot="5400000">
            <a:off x="7397545" y="2320283"/>
            <a:ext cx="1723895" cy="1542266"/>
          </a:xfrm>
          <a:prstGeom prst="rect">
            <a:avLst/>
          </a:prstGeom>
          <a:ln>
            <a:noFill/>
          </a:ln>
          <a:effectLst>
            <a:outerShdw blurRad="292100" dist="139700" dir="2700000" algn="tl" rotWithShape="0">
              <a:srgbClr val="333333">
                <a:alpha val="65000"/>
              </a:srgbClr>
            </a:outerShdw>
          </a:effectLst>
        </p:spPr>
      </p:pic>
      <p:pic>
        <p:nvPicPr>
          <p:cNvPr id="42" name="Picture 41" descr="A close up of a device&#10;&#10;Description generated with high confidence">
            <a:extLst>
              <a:ext uri="{FF2B5EF4-FFF2-40B4-BE49-F238E27FC236}">
                <a16:creationId xmlns:a16="http://schemas.microsoft.com/office/drawing/2014/main" id="{C0DC649C-D027-7B4A-85D9-F057F85A9A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2814" y="2683525"/>
            <a:ext cx="3152750" cy="2098012"/>
          </a:xfrm>
          <a:prstGeom prst="rect">
            <a:avLst/>
          </a:prstGeom>
          <a:ln>
            <a:noFill/>
          </a:ln>
          <a:effectLst>
            <a:outerShdw blurRad="292100" dist="139700" dir="2700000" algn="tl" rotWithShape="0">
              <a:srgbClr val="333333">
                <a:alpha val="65000"/>
              </a:srgbClr>
            </a:outerShdw>
          </a:effectLst>
        </p:spPr>
      </p:pic>
      <p:pic>
        <p:nvPicPr>
          <p:cNvPr id="3" name="Picture 1">
            <a:extLst>
              <a:ext uri="{FF2B5EF4-FFF2-40B4-BE49-F238E27FC236}">
                <a16:creationId xmlns:a16="http://schemas.microsoft.com/office/drawing/2014/main" id="{50D19E86-DBA5-119D-9E30-19D380E0F34C}"/>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de 19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06000" y="5625557"/>
            <a:ext cx="609600" cy="609600"/>
          </a:xfrm>
          <a:prstGeom prst="rect">
            <a:avLst/>
          </a:prstGeom>
        </p:spPr>
      </p:pic>
    </p:spTree>
    <p:extLst>
      <p:ext uri="{BB962C8B-B14F-4D97-AF65-F5344CB8AC3E}">
        <p14:creationId xmlns:p14="http://schemas.microsoft.com/office/powerpoint/2010/main" val="14766131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000"/>
                                        <p:tgtEl>
                                          <p:spTgt spid="2"/>
                                        </p:tgtEl>
                                      </p:cBhvr>
                                    </p:animEffect>
                                    <p:anim calcmode="lin" valueType="num">
                                      <p:cBhvr>
                                        <p:cTn id="64" dur="1000" fill="hold"/>
                                        <p:tgtEl>
                                          <p:spTgt spid="2"/>
                                        </p:tgtEl>
                                        <p:attrNameLst>
                                          <p:attrName>ppt_x</p:attrName>
                                        </p:attrNameLst>
                                      </p:cBhvr>
                                      <p:tavLst>
                                        <p:tav tm="0">
                                          <p:val>
                                            <p:strVal val="#ppt_x"/>
                                          </p:val>
                                        </p:tav>
                                        <p:tav tm="100000">
                                          <p:val>
                                            <p:strVal val="#ppt_x"/>
                                          </p:val>
                                        </p:tav>
                                      </p:tavLst>
                                    </p:anim>
                                    <p:anim calcmode="lin" valueType="num">
                                      <p:cBhvr>
                                        <p:cTn id="6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8380" fill="hold"/>
                                        <p:tgtEl>
                                          <p:spTgt spid="5"/>
                                        </p:tgtEl>
                                      </p:cBhvr>
                                    </p:cmd>
                                  </p:childTnLst>
                                </p:cTn>
                              </p:par>
                            </p:childTnLst>
                          </p:cTn>
                        </p:par>
                      </p:childTnLst>
                    </p:cTn>
                  </p:par>
                </p:childTnLst>
              </p:cTn>
              <p:nextCondLst>
                <p:cond evt="onClick" delay="0">
                  <p:tgtEl>
                    <p:spTgt spid="5"/>
                  </p:tgtEl>
                </p:cond>
              </p:nextCondLst>
            </p:seq>
            <p:audio>
              <p:cMediaNode vol="80000">
                <p:cTn id="71" fill="hold" display="0">
                  <p:stCondLst>
                    <p:cond delay="indefinite"/>
                  </p:stCondLst>
                  <p:endCondLst>
                    <p:cond evt="onStopAudio" delay="0">
                      <p:tgtEl>
                        <p:sldTgt/>
                      </p:tgtEl>
                    </p:cond>
                  </p:endCondLst>
                </p:cTn>
                <p:tgtEl>
                  <p:spTgt spid="5"/>
                </p:tgtEl>
              </p:cMediaNode>
            </p:audio>
          </p:childTnLst>
        </p:cTn>
      </p:par>
    </p:tnLst>
    <p:bldLst>
      <p:bldP spid="3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35022BF5-7068-5A42-832A-006907CB089F}"/>
              </a:ext>
            </a:extLst>
          </p:cNvPr>
          <p:cNvSpPr>
            <a:spLocks noGrp="1"/>
          </p:cNvSpPr>
          <p:nvPr>
            <p:ph type="title"/>
          </p:nvPr>
        </p:nvSpPr>
        <p:spPr>
          <a:xfrm>
            <a:off x="304892" y="653445"/>
            <a:ext cx="9636374"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dirty="0">
                <a:ln w="0"/>
                <a:solidFill>
                  <a:schemeClr val="tx1"/>
                </a:solidFill>
                <a:effectLst>
                  <a:outerShdw blurRad="38100" dist="19050" dir="2700000" algn="tl" rotWithShape="0">
                    <a:schemeClr val="dk1">
                      <a:alpha val="40000"/>
                    </a:schemeClr>
                  </a:outerShdw>
                </a:effectLst>
              </a:rPr>
              <a:t>Presentation outline</a:t>
            </a:r>
          </a:p>
        </p:txBody>
      </p:sp>
      <p:pic>
        <p:nvPicPr>
          <p:cNvPr id="2" name="Picture 1">
            <a:extLst>
              <a:ext uri="{FF2B5EF4-FFF2-40B4-BE49-F238E27FC236}">
                <a16:creationId xmlns:a16="http://schemas.microsoft.com/office/drawing/2014/main" id="{39A14E96-CCD0-DF97-2CEF-86A1472E78C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2">
            <a:extLst>
              <a:ext uri="{FF2B5EF4-FFF2-40B4-BE49-F238E27FC236}">
                <a16:creationId xmlns:a16="http://schemas.microsoft.com/office/drawing/2014/main" id="{3D39E502-4A75-AA91-572E-A557F4D13F97}"/>
              </a:ext>
            </a:extLst>
          </p:cNvPr>
          <p:cNvSpPr txBox="1">
            <a:spLocks/>
          </p:cNvSpPr>
          <p:nvPr/>
        </p:nvSpPr>
        <p:spPr>
          <a:xfrm>
            <a:off x="483796" y="1486143"/>
            <a:ext cx="8991600"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gn="l" defTabSz="495285" rtl="0" eaLnBrk="1" latinLnBrk="0" hangingPunct="1">
              <a:spcBef>
                <a:spcPct val="0"/>
              </a:spcBef>
              <a:buNone/>
              <a:defRPr sz="4333" b="1"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lnSpc>
                <a:spcPct val="150000"/>
              </a:lnSpc>
              <a:spcAft>
                <a:spcPts val="1200"/>
              </a:spcAft>
              <a:buFont typeface="Wingdings" panose="05000000000000000000" pitchFamily="2" charset="2"/>
              <a:buChar char="Ø"/>
            </a:pPr>
            <a:r>
              <a:rPr lang="en-PH" sz="2300" dirty="0">
                <a:ln w="0"/>
                <a:solidFill>
                  <a:schemeClr val="tx1"/>
                </a:solidFill>
                <a:effectLst>
                  <a:outerShdw blurRad="38100" dist="19050" dir="2700000" algn="tl" rotWithShape="0">
                    <a:schemeClr val="dk1">
                      <a:alpha val="40000"/>
                    </a:schemeClr>
                  </a:outerShdw>
                </a:effectLst>
              </a:rPr>
              <a:t>COMPANY BACKGROUND</a:t>
            </a:r>
          </a:p>
        </p:txBody>
      </p:sp>
      <p:sp>
        <p:nvSpPr>
          <p:cNvPr id="18" name="Title 2">
            <a:extLst>
              <a:ext uri="{FF2B5EF4-FFF2-40B4-BE49-F238E27FC236}">
                <a16:creationId xmlns:a16="http://schemas.microsoft.com/office/drawing/2014/main" id="{179DAEDC-942B-2F36-A0CE-912856CA6F97}"/>
              </a:ext>
            </a:extLst>
          </p:cNvPr>
          <p:cNvSpPr txBox="1">
            <a:spLocks/>
          </p:cNvSpPr>
          <p:nvPr/>
        </p:nvSpPr>
        <p:spPr>
          <a:xfrm>
            <a:off x="483796" y="2074505"/>
            <a:ext cx="8991600"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gn="l" defTabSz="495285" rtl="0" eaLnBrk="1" latinLnBrk="0" hangingPunct="1">
              <a:spcBef>
                <a:spcPct val="0"/>
              </a:spcBef>
              <a:buNone/>
              <a:defRPr sz="4333" b="1"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lnSpc>
                <a:spcPct val="150000"/>
              </a:lnSpc>
              <a:spcAft>
                <a:spcPts val="1200"/>
              </a:spcAft>
              <a:buFont typeface="Wingdings" panose="05000000000000000000" pitchFamily="2" charset="2"/>
              <a:buChar char="Ø"/>
            </a:pPr>
            <a:r>
              <a:rPr lang="en-PH" sz="2300" dirty="0">
                <a:ln w="0"/>
                <a:solidFill>
                  <a:schemeClr val="tx1"/>
                </a:solidFill>
                <a:effectLst>
                  <a:outerShdw blurRad="38100" dist="19050" dir="2700000" algn="tl" rotWithShape="0">
                    <a:schemeClr val="dk1">
                      <a:alpha val="40000"/>
                    </a:schemeClr>
                  </a:outerShdw>
                </a:effectLst>
              </a:rPr>
              <a:t>COMPANY CAPABILITY</a:t>
            </a:r>
          </a:p>
        </p:txBody>
      </p:sp>
      <p:sp>
        <p:nvSpPr>
          <p:cNvPr id="6" name="Title 2">
            <a:extLst>
              <a:ext uri="{FF2B5EF4-FFF2-40B4-BE49-F238E27FC236}">
                <a16:creationId xmlns:a16="http://schemas.microsoft.com/office/drawing/2014/main" id="{E1C70FE6-84B1-4352-A792-4FF08EE5DCB4}"/>
              </a:ext>
            </a:extLst>
          </p:cNvPr>
          <p:cNvSpPr txBox="1">
            <a:spLocks/>
          </p:cNvSpPr>
          <p:nvPr/>
        </p:nvSpPr>
        <p:spPr>
          <a:xfrm>
            <a:off x="473857" y="2762160"/>
            <a:ext cx="8991600"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gn="l" defTabSz="495285" rtl="0" eaLnBrk="1" latinLnBrk="0" hangingPunct="1">
              <a:spcBef>
                <a:spcPct val="0"/>
              </a:spcBef>
              <a:buNone/>
              <a:defRPr sz="4333" b="1"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lnSpc>
                <a:spcPct val="150000"/>
              </a:lnSpc>
              <a:spcAft>
                <a:spcPts val="1200"/>
              </a:spcAft>
              <a:buFont typeface="Wingdings" panose="05000000000000000000" pitchFamily="2" charset="2"/>
              <a:buChar char="Ø"/>
            </a:pPr>
            <a:r>
              <a:rPr lang="en-PH" sz="2300" dirty="0">
                <a:ln w="0"/>
                <a:solidFill>
                  <a:schemeClr val="tx1"/>
                </a:solidFill>
                <a:effectLst>
                  <a:outerShdw blurRad="38100" dist="19050" dir="2700000" algn="tl" rotWithShape="0">
                    <a:schemeClr val="dk1">
                      <a:alpha val="40000"/>
                    </a:schemeClr>
                  </a:outerShdw>
                </a:effectLst>
              </a:rPr>
              <a:t>T&amp;C DEPARTMENT TEAM ORGANIZATION</a:t>
            </a:r>
          </a:p>
        </p:txBody>
      </p:sp>
      <p:sp>
        <p:nvSpPr>
          <p:cNvPr id="7" name="Title 2">
            <a:extLst>
              <a:ext uri="{FF2B5EF4-FFF2-40B4-BE49-F238E27FC236}">
                <a16:creationId xmlns:a16="http://schemas.microsoft.com/office/drawing/2014/main" id="{977AC624-9573-1354-FCC7-3C7054DBA25A}"/>
              </a:ext>
            </a:extLst>
          </p:cNvPr>
          <p:cNvSpPr txBox="1">
            <a:spLocks/>
          </p:cNvSpPr>
          <p:nvPr/>
        </p:nvSpPr>
        <p:spPr>
          <a:xfrm>
            <a:off x="473857" y="3329350"/>
            <a:ext cx="8991600"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gn="l" defTabSz="495285" rtl="0" eaLnBrk="1" latinLnBrk="0" hangingPunct="1">
              <a:spcBef>
                <a:spcPct val="0"/>
              </a:spcBef>
              <a:buNone/>
              <a:defRPr sz="4333" b="1"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lnSpc>
                <a:spcPct val="150000"/>
              </a:lnSpc>
              <a:spcAft>
                <a:spcPts val="1200"/>
              </a:spcAft>
              <a:buFont typeface="Wingdings" panose="05000000000000000000" pitchFamily="2" charset="2"/>
              <a:buChar char="Ø"/>
            </a:pPr>
            <a:r>
              <a:rPr lang="en-PH" sz="2300" dirty="0">
                <a:ln w="0"/>
                <a:solidFill>
                  <a:schemeClr val="tx1"/>
                </a:solidFill>
                <a:effectLst>
                  <a:outerShdw blurRad="38100" dist="19050" dir="2700000" algn="tl" rotWithShape="0">
                    <a:schemeClr val="dk1">
                      <a:alpha val="40000"/>
                    </a:schemeClr>
                  </a:outerShdw>
                </a:effectLst>
              </a:rPr>
              <a:t>T&amp;C DEPARTMENT STAFF</a:t>
            </a:r>
          </a:p>
        </p:txBody>
      </p:sp>
      <p:sp>
        <p:nvSpPr>
          <p:cNvPr id="8" name="Title 2">
            <a:extLst>
              <a:ext uri="{FF2B5EF4-FFF2-40B4-BE49-F238E27FC236}">
                <a16:creationId xmlns:a16="http://schemas.microsoft.com/office/drawing/2014/main" id="{24981E50-1436-EF4D-E674-C505FDE92DB2}"/>
              </a:ext>
            </a:extLst>
          </p:cNvPr>
          <p:cNvSpPr txBox="1">
            <a:spLocks/>
          </p:cNvSpPr>
          <p:nvPr/>
        </p:nvSpPr>
        <p:spPr>
          <a:xfrm>
            <a:off x="483796" y="3966601"/>
            <a:ext cx="8991600"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gn="l" defTabSz="495285" rtl="0" eaLnBrk="1" latinLnBrk="0" hangingPunct="1">
              <a:spcBef>
                <a:spcPct val="0"/>
              </a:spcBef>
              <a:buNone/>
              <a:defRPr sz="4333" b="1"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lnSpc>
                <a:spcPct val="150000"/>
              </a:lnSpc>
              <a:spcAft>
                <a:spcPts val="1200"/>
              </a:spcAft>
              <a:buFont typeface="Wingdings" panose="05000000000000000000" pitchFamily="2" charset="2"/>
              <a:buChar char="Ø"/>
            </a:pPr>
            <a:r>
              <a:rPr lang="en-PH" sz="2300" dirty="0">
                <a:ln w="0"/>
                <a:solidFill>
                  <a:schemeClr val="tx1"/>
                </a:solidFill>
                <a:effectLst>
                  <a:outerShdw blurRad="38100" dist="19050" dir="2700000" algn="tl" rotWithShape="0">
                    <a:schemeClr val="dk1">
                      <a:alpha val="40000"/>
                    </a:schemeClr>
                  </a:outerShdw>
                </a:effectLst>
              </a:rPr>
              <a:t>Testing and commissioning SERVICES</a:t>
            </a:r>
          </a:p>
        </p:txBody>
      </p:sp>
      <p:sp>
        <p:nvSpPr>
          <p:cNvPr id="19" name="Title 2">
            <a:extLst>
              <a:ext uri="{FF2B5EF4-FFF2-40B4-BE49-F238E27FC236}">
                <a16:creationId xmlns:a16="http://schemas.microsoft.com/office/drawing/2014/main" id="{D7E85AD7-9776-FFD6-671B-03C7260E1279}"/>
              </a:ext>
            </a:extLst>
          </p:cNvPr>
          <p:cNvSpPr txBox="1">
            <a:spLocks/>
          </p:cNvSpPr>
          <p:nvPr/>
        </p:nvSpPr>
        <p:spPr>
          <a:xfrm>
            <a:off x="493735" y="4683732"/>
            <a:ext cx="8991600"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gn="l" defTabSz="495285" rtl="0" eaLnBrk="1" latinLnBrk="0" hangingPunct="1">
              <a:spcBef>
                <a:spcPct val="0"/>
              </a:spcBef>
              <a:buNone/>
              <a:defRPr sz="4333" b="1"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lnSpc>
                <a:spcPct val="150000"/>
              </a:lnSpc>
              <a:spcAft>
                <a:spcPts val="1200"/>
              </a:spcAft>
              <a:buFont typeface="Wingdings" panose="05000000000000000000" pitchFamily="2" charset="2"/>
              <a:buChar char="Ø"/>
            </a:pPr>
            <a:r>
              <a:rPr lang="en-PH" sz="2300" dirty="0">
                <a:ln w="0"/>
                <a:solidFill>
                  <a:schemeClr val="tx1"/>
                </a:solidFill>
                <a:effectLst>
                  <a:outerShdw blurRad="38100" dist="19050" dir="2700000" algn="tl" rotWithShape="0">
                    <a:schemeClr val="dk1">
                      <a:alpha val="40000"/>
                    </a:schemeClr>
                  </a:outerShdw>
                </a:effectLst>
              </a:rPr>
              <a:t>Project APPROACH</a:t>
            </a:r>
          </a:p>
        </p:txBody>
      </p:sp>
      <p:sp>
        <p:nvSpPr>
          <p:cNvPr id="20" name="Title 2">
            <a:extLst>
              <a:ext uri="{FF2B5EF4-FFF2-40B4-BE49-F238E27FC236}">
                <a16:creationId xmlns:a16="http://schemas.microsoft.com/office/drawing/2014/main" id="{0141C81D-2228-2CA0-C5AB-7D886774A9BD}"/>
              </a:ext>
            </a:extLst>
          </p:cNvPr>
          <p:cNvSpPr txBox="1">
            <a:spLocks/>
          </p:cNvSpPr>
          <p:nvPr/>
        </p:nvSpPr>
        <p:spPr>
          <a:xfrm>
            <a:off x="483796" y="5400863"/>
            <a:ext cx="8991600" cy="762000"/>
          </a:xfrm>
          <a:prstGeom prst="rect">
            <a:avLst/>
          </a:prstGeom>
          <a:solidFill>
            <a:schemeClr val="bg1"/>
          </a:solidFill>
          <a:ln w="25400" cap="flat" cmpd="sng" algn="ctr">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Autofit/>
          </a:bodyPr>
          <a:lstStyle>
            <a:lvl1pPr algn="l" defTabSz="495285" rtl="0" eaLnBrk="1" latinLnBrk="0" hangingPunct="1">
              <a:spcBef>
                <a:spcPct val="0"/>
              </a:spcBef>
              <a:buNone/>
              <a:defRPr sz="4333" b="1"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lnSpc>
                <a:spcPct val="150000"/>
              </a:lnSpc>
              <a:spcAft>
                <a:spcPts val="1200"/>
              </a:spcAft>
              <a:buFont typeface="Wingdings" panose="05000000000000000000" pitchFamily="2" charset="2"/>
              <a:buChar char="Ø"/>
            </a:pPr>
            <a:r>
              <a:rPr lang="en-PH" sz="2300" dirty="0">
                <a:ln w="0"/>
                <a:solidFill>
                  <a:schemeClr val="tx1"/>
                </a:solidFill>
                <a:effectLst>
                  <a:outerShdw blurRad="38100" dist="19050" dir="2700000" algn="tl" rotWithShape="0">
                    <a:schemeClr val="dk1">
                      <a:alpha val="40000"/>
                    </a:schemeClr>
                  </a:outerShdw>
                </a:effectLst>
              </a:rPr>
              <a:t>T&amp;C PROJECTS</a:t>
            </a:r>
          </a:p>
        </p:txBody>
      </p:sp>
      <p:pic>
        <p:nvPicPr>
          <p:cNvPr id="5"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5335" y="5503831"/>
            <a:ext cx="609600" cy="609600"/>
          </a:xfrm>
          <a:prstGeom prst="rect">
            <a:avLst/>
          </a:prstGeom>
        </p:spPr>
      </p:pic>
    </p:spTree>
    <p:extLst>
      <p:ext uri="{BB962C8B-B14F-4D97-AF65-F5344CB8AC3E}">
        <p14:creationId xmlns:p14="http://schemas.microsoft.com/office/powerpoint/2010/main" val="21805609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0875" fill="hold"/>
                                        <p:tgtEl>
                                          <p:spTgt spid="5"/>
                                        </p:tgtEl>
                                      </p:cBhvr>
                                    </p:cmd>
                                  </p:childTnLst>
                                </p:cTn>
                              </p:par>
                            </p:childTnLst>
                          </p:cTn>
                        </p:par>
                      </p:childTnLst>
                    </p:cTn>
                  </p:par>
                </p:childTnLst>
              </p:cTn>
              <p:nextCondLst>
                <p:cond evt="onClick" delay="0">
                  <p:tgtEl>
                    <p:spTgt spid="5"/>
                  </p:tgtEl>
                </p:cond>
              </p:nextCondLst>
            </p:seq>
            <p:audio>
              <p:cMediaNode vol="80000">
                <p:cTn id="57" fill="hold" display="0">
                  <p:stCondLst>
                    <p:cond delay="indefinite"/>
                  </p:stCondLst>
                  <p:endCondLst>
                    <p:cond evt="onStopAudio" delay="0">
                      <p:tgtEl>
                        <p:sldTgt/>
                      </p:tgtEl>
                    </p:cond>
                  </p:endCondLst>
                </p:cTn>
                <p:tgtEl>
                  <p:spTgt spid="5"/>
                </p:tgtEl>
              </p:cMediaNode>
            </p:audio>
          </p:childTnLst>
        </p:cTn>
      </p:par>
    </p:tnLst>
    <p:bldLst>
      <p:bldP spid="11" grpId="0" animBg="1"/>
      <p:bldP spid="18" grpId="0" animBg="1"/>
      <p:bldP spid="6" grpId="0" animBg="1"/>
      <p:bldP spid="7" grpId="0" animBg="1"/>
      <p:bldP spid="8"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479764" y="417583"/>
            <a:ext cx="9154372" cy="762000"/>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fontScale="97500"/>
          </a:bodyPr>
          <a:lstStyle>
            <a:lvl1pPr algn="ctr" defTabSz="495285" rtl="0" eaLnBrk="1" latinLnBrk="0" hangingPunct="1">
              <a:spcBef>
                <a:spcPct val="0"/>
              </a:spcBef>
              <a:buNone/>
              <a:defRPr sz="4767"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PH" sz="3200" dirty="0">
                <a:ln w="0"/>
                <a:solidFill>
                  <a:schemeClr val="tx1"/>
                </a:solidFill>
                <a:effectLst>
                  <a:outerShdw blurRad="38100" dist="19050" dir="2700000" algn="tl" rotWithShape="0">
                    <a:schemeClr val="dk1">
                      <a:alpha val="40000"/>
                    </a:schemeClr>
                  </a:outerShdw>
                </a:effectLst>
              </a:rPr>
              <a:t>Commissioning Skills and Capability</a:t>
            </a:r>
            <a:endParaRPr lang="en-PH" sz="3200" b="1" dirty="0">
              <a:solidFill>
                <a:schemeClr val="tx2">
                  <a:lumMod val="50000"/>
                </a:schemeClr>
              </a:solidFill>
            </a:endParaRPr>
          </a:p>
        </p:txBody>
      </p:sp>
      <p:sp>
        <p:nvSpPr>
          <p:cNvPr id="3" name="Rectangle 2"/>
          <p:cNvSpPr/>
          <p:nvPr/>
        </p:nvSpPr>
        <p:spPr>
          <a:xfrm>
            <a:off x="479764" y="1524000"/>
            <a:ext cx="9154372" cy="646331"/>
          </a:xfrm>
          <a:prstGeom prst="rect">
            <a:avLst/>
          </a:prstGeom>
        </p:spPr>
        <p:txBody>
          <a:bodyPr wrap="square">
            <a:spAutoFit/>
          </a:bodyPr>
          <a:lstStyle/>
          <a:p>
            <a:r>
              <a:rPr lang="en-GB" dirty="0">
                <a:latin typeface="Arial" panose="020B0604020202020204" pitchFamily="34" charset="0"/>
                <a:ea typeface="Times New Roman" panose="02020603050405020304" pitchFamily="18" charset="0"/>
              </a:rPr>
              <a:t>Our Testing and Commissioning Management and Technical Services cover all aspects of building commissioning, auditing and facility management: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05171732"/>
              </p:ext>
            </p:extLst>
          </p:nvPr>
        </p:nvGraphicFramePr>
        <p:xfrm>
          <a:off x="479764" y="2362200"/>
          <a:ext cx="8839200" cy="3703320"/>
        </p:xfrm>
        <a:graphic>
          <a:graphicData uri="http://schemas.openxmlformats.org/drawingml/2006/table">
            <a:tbl>
              <a:tblPr firstRow="1" firstCol="1" bandRow="1">
                <a:tableStyleId>{5C22544A-7EE6-4342-B048-85BDC9FD1C3A}</a:tableStyleId>
              </a:tblPr>
              <a:tblGrid>
                <a:gridCol w="4380488">
                  <a:extLst>
                    <a:ext uri="{9D8B030D-6E8A-4147-A177-3AD203B41FA5}">
                      <a16:colId xmlns:a16="http://schemas.microsoft.com/office/drawing/2014/main" val="2832681420"/>
                    </a:ext>
                  </a:extLst>
                </a:gridCol>
                <a:gridCol w="4458712">
                  <a:extLst>
                    <a:ext uri="{9D8B030D-6E8A-4147-A177-3AD203B41FA5}">
                      <a16:colId xmlns:a16="http://schemas.microsoft.com/office/drawing/2014/main" val="946666167"/>
                    </a:ext>
                  </a:extLst>
                </a:gridCol>
              </a:tblGrid>
              <a:tr h="218440">
                <a:tc>
                  <a:txBody>
                    <a:bodyPr/>
                    <a:lstStyle/>
                    <a:p>
                      <a:pPr marL="311150" marR="0" algn="l">
                        <a:lnSpc>
                          <a:spcPct val="150000"/>
                        </a:lnSpc>
                        <a:spcBef>
                          <a:spcPts val="0"/>
                        </a:spcBef>
                        <a:spcAft>
                          <a:spcPts val="0"/>
                        </a:spcAft>
                      </a:pPr>
                      <a:r>
                        <a:rPr lang="en-GB" sz="1800" dirty="0">
                          <a:effectLst/>
                        </a:rPr>
                        <a:t>Testing and Commissioning</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41910" marR="0" indent="270510" algn="l">
                        <a:lnSpc>
                          <a:spcPct val="150000"/>
                        </a:lnSpc>
                        <a:spcBef>
                          <a:spcPts val="0"/>
                        </a:spcBef>
                        <a:spcAft>
                          <a:spcPts val="0"/>
                        </a:spcAft>
                      </a:pPr>
                      <a:r>
                        <a:rPr lang="en-GB" sz="1800" dirty="0">
                          <a:effectLst/>
                        </a:rPr>
                        <a:t>Technical Services</a:t>
                      </a:r>
                      <a:endParaRPr lang="en-US" sz="28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7934019"/>
                  </a:ext>
                </a:extLst>
              </a:tr>
              <a:tr h="208280">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T&amp;C Management</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Condition Auditing</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74597720"/>
                  </a:ext>
                </a:extLst>
              </a:tr>
              <a:tr h="208280">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LEED Commissioning Authority (</a:t>
                      </a:r>
                      <a:r>
                        <a:rPr lang="en-US" sz="1600" dirty="0" err="1">
                          <a:effectLst/>
                        </a:rPr>
                        <a:t>CxA</a:t>
                      </a:r>
                      <a:r>
                        <a:rPr lang="en-US" sz="1600" dirty="0">
                          <a:effectLst/>
                        </a:rPr>
                        <a:t>)</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Power Quality Analysis</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5627904"/>
                  </a:ext>
                </a:extLst>
              </a:tr>
              <a:tr h="218440">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BERDE Commissioning</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Thermographic Studies</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34412826"/>
                  </a:ext>
                </a:extLst>
              </a:tr>
              <a:tr h="208280">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Testing, Adjusting and Balancing</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Indoor Air Quality (IAQ) Analysis</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1529837"/>
                  </a:ext>
                </a:extLst>
              </a:tr>
              <a:tr h="218440">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Re-commissioning</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Fire and Life Safety Auditing</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6319636"/>
                  </a:ext>
                </a:extLst>
              </a:tr>
              <a:tr h="1064260">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Retro-commissioning</a:t>
                      </a:r>
                      <a:endParaRPr lang="en-US" sz="2800" dirty="0">
                        <a:effectLst/>
                      </a:endParaRPr>
                    </a:p>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Cause and Effect Testing</a:t>
                      </a:r>
                      <a:endParaRPr lang="en-US" sz="2800" dirty="0">
                        <a:effectLst/>
                      </a:endParaRPr>
                    </a:p>
                    <a:p>
                      <a:pPr marL="342900" marR="0" lvl="0" indent="-342900" algn="l">
                        <a:lnSpc>
                          <a:spcPct val="150000"/>
                        </a:lnSpc>
                        <a:spcBef>
                          <a:spcPts val="0"/>
                        </a:spcBef>
                        <a:spcAft>
                          <a:spcPts val="0"/>
                        </a:spcAft>
                        <a:buFont typeface="Symbol" panose="05050102010706020507" pitchFamily="18" charset="2"/>
                        <a:buChar char=""/>
                      </a:pPr>
                      <a:r>
                        <a:rPr lang="en-US" sz="1600" dirty="0">
                          <a:effectLst/>
                        </a:rPr>
                        <a:t>Digital Facility Management ready data platform</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Equipment and Systems Failure Diagnosis </a:t>
                      </a:r>
                      <a:endParaRPr lang="en-US" sz="2800" dirty="0">
                        <a:effectLst/>
                      </a:endParaRPr>
                    </a:p>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Covid-19 MVAC Safety Auditing </a:t>
                      </a:r>
                      <a:endParaRPr lang="en-US" sz="2800" dirty="0">
                        <a:effectLst/>
                      </a:endParaRPr>
                    </a:p>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Covid-19 MVAC Systems Retrofit Services</a:t>
                      </a:r>
                      <a:endParaRPr lang="en-US" sz="2800" dirty="0">
                        <a:effectLst/>
                      </a:endParaRPr>
                    </a:p>
                    <a:p>
                      <a:pPr marL="342900" marR="0" lvl="0" indent="-342900" algn="just">
                        <a:lnSpc>
                          <a:spcPct val="150000"/>
                        </a:lnSpc>
                        <a:spcBef>
                          <a:spcPts val="0"/>
                        </a:spcBef>
                        <a:spcAft>
                          <a:spcPts val="0"/>
                        </a:spcAft>
                        <a:buFont typeface="Symbol" panose="05050102010706020507" pitchFamily="18" charset="2"/>
                        <a:buChar char=""/>
                      </a:pPr>
                      <a:r>
                        <a:rPr lang="en-US" sz="1600" dirty="0">
                          <a:effectLst/>
                        </a:rPr>
                        <a:t>As-Built Surveys and Drawing Production</a:t>
                      </a:r>
                      <a:endParaRPr lang="en-US" sz="28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573294"/>
                  </a:ext>
                </a:extLst>
              </a:tr>
            </a:tbl>
          </a:graphicData>
        </a:graphic>
      </p:graphicFrame>
      <p:pic>
        <p:nvPicPr>
          <p:cNvPr id="6" name="Picture 1">
            <a:extLst>
              <a:ext uri="{FF2B5EF4-FFF2-40B4-BE49-F238E27FC236}">
                <a16:creationId xmlns:a16="http://schemas.microsoft.com/office/drawing/2014/main" id="{8E22E893-D1EF-7F5B-2380-62F6D4CE8C7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7044" y="5562600"/>
            <a:ext cx="609600" cy="609600"/>
          </a:xfrm>
          <a:prstGeom prst="rect">
            <a:avLst/>
          </a:prstGeom>
        </p:spPr>
      </p:pic>
    </p:spTree>
    <p:extLst>
      <p:ext uri="{BB962C8B-B14F-4D97-AF65-F5344CB8AC3E}">
        <p14:creationId xmlns:p14="http://schemas.microsoft.com/office/powerpoint/2010/main" val="11818896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70232" fill="hold"/>
                                        <p:tgtEl>
                                          <p:spTgt spid="10"/>
                                        </p:tgtEl>
                                      </p:cBhvr>
                                    </p:cmd>
                                  </p:childTnLst>
                                </p:cTn>
                              </p:par>
                            </p:childTnLst>
                          </p:cTn>
                        </p:par>
                      </p:childTnLst>
                    </p:cTn>
                  </p:par>
                </p:childTnLst>
              </p:cTn>
              <p:nextCondLst>
                <p:cond evt="onClick" delay="0">
                  <p:tgtEl>
                    <p:spTgt spid="10"/>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5"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941" y="354109"/>
            <a:ext cx="2134021" cy="142337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1468" y="3326547"/>
            <a:ext cx="1528763" cy="1528763"/>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23333" t="16667" r="20667" b="21428"/>
          <a:stretch/>
        </p:blipFill>
        <p:spPr>
          <a:xfrm>
            <a:off x="6539269" y="3523247"/>
            <a:ext cx="1635264" cy="1157187"/>
          </a:xfrm>
          <a:prstGeom prst="rect">
            <a:avLst/>
          </a:prstGeom>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t="12222" r="14314"/>
          <a:stretch/>
        </p:blipFill>
        <p:spPr>
          <a:xfrm>
            <a:off x="6466040" y="313397"/>
            <a:ext cx="1905464" cy="1457963"/>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A98CFDF2-88D6-4631-84E3-5445B1821EC4}"/>
              </a:ext>
            </a:extLst>
          </p:cNvPr>
          <p:cNvGrpSpPr/>
          <p:nvPr/>
        </p:nvGrpSpPr>
        <p:grpSpPr>
          <a:xfrm>
            <a:off x="231559" y="5049960"/>
            <a:ext cx="4528583" cy="1191746"/>
            <a:chOff x="228600" y="4980454"/>
            <a:chExt cx="4528583" cy="1191746"/>
          </a:xfrm>
        </p:grpSpPr>
        <p:sp>
          <p:nvSpPr>
            <p:cNvPr id="16" name="Content Placeholder 3"/>
            <p:cNvSpPr txBox="1">
              <a:spLocks/>
            </p:cNvSpPr>
            <p:nvPr/>
          </p:nvSpPr>
          <p:spPr>
            <a:xfrm>
              <a:off x="228600" y="4980454"/>
              <a:ext cx="4528583" cy="1024068"/>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lvl1pPr marL="371464" indent="-371464" algn="l" defTabSz="495285" rtl="0" eaLnBrk="1" latinLnBrk="0" hangingPunct="1">
                <a:spcBef>
                  <a:spcPct val="20000"/>
                </a:spcBef>
                <a:buFont typeface="Arial"/>
                <a:buChar char="•"/>
                <a:defRPr sz="3467" kern="1200">
                  <a:solidFill>
                    <a:schemeClr val="dk1"/>
                  </a:solidFill>
                  <a:latin typeface="+mn-lt"/>
                  <a:ea typeface="+mn-ea"/>
                  <a:cs typeface="+mn-cs"/>
                </a:defRPr>
              </a:lvl1pPr>
              <a:lvl2pPr marL="804838" indent="-309553" algn="l" defTabSz="495285" rtl="0" eaLnBrk="1" latinLnBrk="0" hangingPunct="1">
                <a:spcBef>
                  <a:spcPct val="20000"/>
                </a:spcBef>
                <a:buFont typeface="Arial"/>
                <a:buChar char="–"/>
                <a:defRPr sz="3033" kern="1200">
                  <a:solidFill>
                    <a:schemeClr val="dk1"/>
                  </a:solidFill>
                  <a:latin typeface="+mn-lt"/>
                  <a:ea typeface="+mn-ea"/>
                  <a:cs typeface="+mn-cs"/>
                </a:defRPr>
              </a:lvl2pPr>
              <a:lvl3pPr marL="1238212" indent="-247642" algn="l" defTabSz="495285" rtl="0" eaLnBrk="1" latinLnBrk="0" hangingPunct="1">
                <a:spcBef>
                  <a:spcPct val="20000"/>
                </a:spcBef>
                <a:buFont typeface="Arial"/>
                <a:buChar char="•"/>
                <a:defRPr sz="2600" kern="1200">
                  <a:solidFill>
                    <a:schemeClr val="dk1"/>
                  </a:solidFill>
                  <a:latin typeface="+mn-lt"/>
                  <a:ea typeface="+mn-ea"/>
                  <a:cs typeface="+mn-cs"/>
                </a:defRPr>
              </a:lvl3pPr>
              <a:lvl4pPr marL="1733497" indent="-247642" algn="l" defTabSz="495285" rtl="0" eaLnBrk="1" latinLnBrk="0" hangingPunct="1">
                <a:spcBef>
                  <a:spcPct val="20000"/>
                </a:spcBef>
                <a:buFont typeface="Arial"/>
                <a:buChar char="–"/>
                <a:defRPr sz="2167" kern="1200">
                  <a:solidFill>
                    <a:schemeClr val="dk1"/>
                  </a:solidFill>
                  <a:latin typeface="+mn-lt"/>
                  <a:ea typeface="+mn-ea"/>
                  <a:cs typeface="+mn-cs"/>
                </a:defRPr>
              </a:lvl4pPr>
              <a:lvl5pPr marL="2228781" indent="-247642" algn="l" defTabSz="495285" rtl="0" eaLnBrk="1" latinLnBrk="0" hangingPunct="1">
                <a:spcBef>
                  <a:spcPct val="20000"/>
                </a:spcBef>
                <a:buFont typeface="Arial"/>
                <a:buChar char="»"/>
                <a:defRPr sz="2167" kern="1200">
                  <a:solidFill>
                    <a:schemeClr val="dk1"/>
                  </a:solidFill>
                  <a:latin typeface="+mn-lt"/>
                  <a:ea typeface="+mn-ea"/>
                  <a:cs typeface="+mn-cs"/>
                </a:defRPr>
              </a:lvl5pPr>
              <a:lvl6pPr marL="2724066" indent="-247642" algn="l" defTabSz="495285" rtl="0" eaLnBrk="1" latinLnBrk="0" hangingPunct="1">
                <a:spcBef>
                  <a:spcPct val="20000"/>
                </a:spcBef>
                <a:buFont typeface="Arial"/>
                <a:buChar char="•"/>
                <a:defRPr sz="2167" kern="1200">
                  <a:solidFill>
                    <a:schemeClr val="dk1"/>
                  </a:solidFill>
                  <a:latin typeface="+mn-lt"/>
                  <a:ea typeface="+mn-ea"/>
                  <a:cs typeface="+mn-cs"/>
                </a:defRPr>
              </a:lvl6pPr>
              <a:lvl7pPr marL="3219351" indent="-247642" algn="l" defTabSz="495285" rtl="0" eaLnBrk="1" latinLnBrk="0" hangingPunct="1">
                <a:spcBef>
                  <a:spcPct val="20000"/>
                </a:spcBef>
                <a:buFont typeface="Arial"/>
                <a:buChar char="•"/>
                <a:defRPr sz="2167" kern="1200">
                  <a:solidFill>
                    <a:schemeClr val="dk1"/>
                  </a:solidFill>
                  <a:latin typeface="+mn-lt"/>
                  <a:ea typeface="+mn-ea"/>
                  <a:cs typeface="+mn-cs"/>
                </a:defRPr>
              </a:lvl7pPr>
              <a:lvl8pPr marL="3714636" indent="-247642" algn="l" defTabSz="495285" rtl="0" eaLnBrk="1" latinLnBrk="0" hangingPunct="1">
                <a:spcBef>
                  <a:spcPct val="20000"/>
                </a:spcBef>
                <a:buFont typeface="Arial"/>
                <a:buChar char="•"/>
                <a:defRPr sz="2167" kern="1200">
                  <a:solidFill>
                    <a:schemeClr val="dk1"/>
                  </a:solidFill>
                  <a:latin typeface="+mn-lt"/>
                  <a:ea typeface="+mn-ea"/>
                  <a:cs typeface="+mn-cs"/>
                </a:defRPr>
              </a:lvl8pPr>
              <a:lvl9pPr marL="4209920" indent="-247642" algn="l" defTabSz="495285" rtl="0" eaLnBrk="1" latinLnBrk="0" hangingPunct="1">
                <a:spcBef>
                  <a:spcPct val="20000"/>
                </a:spcBef>
                <a:buFont typeface="Arial"/>
                <a:buChar char="•"/>
                <a:defRPr sz="2167" kern="1200">
                  <a:solidFill>
                    <a:schemeClr val="dk1"/>
                  </a:solidFill>
                  <a:latin typeface="+mn-lt"/>
                  <a:ea typeface="+mn-ea"/>
                  <a:cs typeface="+mn-cs"/>
                </a:defRPr>
              </a:lvl9pPr>
            </a:lstStyle>
            <a:p>
              <a:pPr marL="0" indent="0" algn="ctr">
                <a:buFont typeface="Arial"/>
                <a:buNone/>
              </a:pPr>
              <a:r>
                <a:rPr lang="en-PH" sz="1400" b="1" dirty="0">
                  <a:solidFill>
                    <a:srgbClr val="006600"/>
                  </a:solidFill>
                </a:rPr>
                <a:t>LEED CxA</a:t>
              </a:r>
            </a:p>
            <a:p>
              <a:pPr marL="0" indent="0" algn="ctr">
                <a:buNone/>
              </a:pPr>
              <a:r>
                <a:rPr lang="en-PH" sz="1200" dirty="0"/>
                <a:t>Working towards LEED certification for new buildings starts with design oversight, through competent construction to T&amp;C Management.</a:t>
              </a:r>
            </a:p>
          </p:txBody>
        </p:sp>
        <p:cxnSp>
          <p:nvCxnSpPr>
            <p:cNvPr id="36" name="Straight Connector 35"/>
            <p:cNvCxnSpPr>
              <a:cxnSpLocks/>
            </p:cNvCxnSpPr>
            <p:nvPr/>
          </p:nvCxnSpPr>
          <p:spPr>
            <a:xfrm>
              <a:off x="228600" y="6172200"/>
              <a:ext cx="4528583" cy="0"/>
            </a:xfrm>
            <a:prstGeom prst="line">
              <a:avLst/>
            </a:prstGeom>
            <a:ln w="63500">
              <a:solidFill>
                <a:srgbClr val="A50021"/>
              </a:solidFill>
            </a:ln>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18EEA7F8-4BB0-4B2F-91CE-DBB828675BF1}"/>
              </a:ext>
            </a:extLst>
          </p:cNvPr>
          <p:cNvGrpSpPr/>
          <p:nvPr/>
        </p:nvGrpSpPr>
        <p:grpSpPr>
          <a:xfrm>
            <a:off x="5286667" y="2052661"/>
            <a:ext cx="4528583" cy="1074492"/>
            <a:chOff x="5283346" y="2124022"/>
            <a:chExt cx="4528583" cy="1074492"/>
          </a:xfrm>
        </p:grpSpPr>
        <p:sp>
          <p:nvSpPr>
            <p:cNvPr id="14" name="Content Placeholder 3"/>
            <p:cNvSpPr txBox="1">
              <a:spLocks/>
            </p:cNvSpPr>
            <p:nvPr/>
          </p:nvSpPr>
          <p:spPr>
            <a:xfrm>
              <a:off x="5283346" y="2124022"/>
              <a:ext cx="4484031" cy="1074492"/>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ormAutofit/>
            </a:bodyPr>
            <a:lstStyle>
              <a:lvl1pPr marL="371464" indent="-371464" algn="l" defTabSz="495285" rtl="0" eaLnBrk="1" latinLnBrk="0" hangingPunct="1">
                <a:spcBef>
                  <a:spcPct val="20000"/>
                </a:spcBef>
                <a:buFont typeface="Arial"/>
                <a:buChar char="•"/>
                <a:defRPr sz="3467" kern="1200">
                  <a:solidFill>
                    <a:schemeClr val="dk1"/>
                  </a:solidFill>
                  <a:latin typeface="+mn-lt"/>
                  <a:ea typeface="+mn-ea"/>
                  <a:cs typeface="+mn-cs"/>
                </a:defRPr>
              </a:lvl1pPr>
              <a:lvl2pPr marL="804838" indent="-309553" algn="l" defTabSz="495285" rtl="0" eaLnBrk="1" latinLnBrk="0" hangingPunct="1">
                <a:spcBef>
                  <a:spcPct val="20000"/>
                </a:spcBef>
                <a:buFont typeface="Arial"/>
                <a:buChar char="–"/>
                <a:defRPr sz="3033" kern="1200">
                  <a:solidFill>
                    <a:schemeClr val="dk1"/>
                  </a:solidFill>
                  <a:latin typeface="+mn-lt"/>
                  <a:ea typeface="+mn-ea"/>
                  <a:cs typeface="+mn-cs"/>
                </a:defRPr>
              </a:lvl2pPr>
              <a:lvl3pPr marL="1238212" indent="-247642" algn="l" defTabSz="495285" rtl="0" eaLnBrk="1" latinLnBrk="0" hangingPunct="1">
                <a:spcBef>
                  <a:spcPct val="20000"/>
                </a:spcBef>
                <a:buFont typeface="Arial"/>
                <a:buChar char="•"/>
                <a:defRPr sz="2600" kern="1200">
                  <a:solidFill>
                    <a:schemeClr val="dk1"/>
                  </a:solidFill>
                  <a:latin typeface="+mn-lt"/>
                  <a:ea typeface="+mn-ea"/>
                  <a:cs typeface="+mn-cs"/>
                </a:defRPr>
              </a:lvl3pPr>
              <a:lvl4pPr marL="1733497" indent="-247642" algn="l" defTabSz="495285" rtl="0" eaLnBrk="1" latinLnBrk="0" hangingPunct="1">
                <a:spcBef>
                  <a:spcPct val="20000"/>
                </a:spcBef>
                <a:buFont typeface="Arial"/>
                <a:buChar char="–"/>
                <a:defRPr sz="2167" kern="1200">
                  <a:solidFill>
                    <a:schemeClr val="dk1"/>
                  </a:solidFill>
                  <a:latin typeface="+mn-lt"/>
                  <a:ea typeface="+mn-ea"/>
                  <a:cs typeface="+mn-cs"/>
                </a:defRPr>
              </a:lvl4pPr>
              <a:lvl5pPr marL="2228781" indent="-247642" algn="l" defTabSz="495285" rtl="0" eaLnBrk="1" latinLnBrk="0" hangingPunct="1">
                <a:spcBef>
                  <a:spcPct val="20000"/>
                </a:spcBef>
                <a:buFont typeface="Arial"/>
                <a:buChar char="»"/>
                <a:defRPr sz="2167" kern="1200">
                  <a:solidFill>
                    <a:schemeClr val="dk1"/>
                  </a:solidFill>
                  <a:latin typeface="+mn-lt"/>
                  <a:ea typeface="+mn-ea"/>
                  <a:cs typeface="+mn-cs"/>
                </a:defRPr>
              </a:lvl5pPr>
              <a:lvl6pPr marL="2724066" indent="-247642" algn="l" defTabSz="495285" rtl="0" eaLnBrk="1" latinLnBrk="0" hangingPunct="1">
                <a:spcBef>
                  <a:spcPct val="20000"/>
                </a:spcBef>
                <a:buFont typeface="Arial"/>
                <a:buChar char="•"/>
                <a:defRPr sz="2167" kern="1200">
                  <a:solidFill>
                    <a:schemeClr val="dk1"/>
                  </a:solidFill>
                  <a:latin typeface="+mn-lt"/>
                  <a:ea typeface="+mn-ea"/>
                  <a:cs typeface="+mn-cs"/>
                </a:defRPr>
              </a:lvl6pPr>
              <a:lvl7pPr marL="3219351" indent="-247642" algn="l" defTabSz="495285" rtl="0" eaLnBrk="1" latinLnBrk="0" hangingPunct="1">
                <a:spcBef>
                  <a:spcPct val="20000"/>
                </a:spcBef>
                <a:buFont typeface="Arial"/>
                <a:buChar char="•"/>
                <a:defRPr sz="2167" kern="1200">
                  <a:solidFill>
                    <a:schemeClr val="dk1"/>
                  </a:solidFill>
                  <a:latin typeface="+mn-lt"/>
                  <a:ea typeface="+mn-ea"/>
                  <a:cs typeface="+mn-cs"/>
                </a:defRPr>
              </a:lvl7pPr>
              <a:lvl8pPr marL="3714636" indent="-247642" algn="l" defTabSz="495285" rtl="0" eaLnBrk="1" latinLnBrk="0" hangingPunct="1">
                <a:spcBef>
                  <a:spcPct val="20000"/>
                </a:spcBef>
                <a:buFont typeface="Arial"/>
                <a:buChar char="•"/>
                <a:defRPr sz="2167" kern="1200">
                  <a:solidFill>
                    <a:schemeClr val="dk1"/>
                  </a:solidFill>
                  <a:latin typeface="+mn-lt"/>
                  <a:ea typeface="+mn-ea"/>
                  <a:cs typeface="+mn-cs"/>
                </a:defRPr>
              </a:lvl8pPr>
              <a:lvl9pPr marL="4209920" indent="-247642" algn="l" defTabSz="495285" rtl="0" eaLnBrk="1" latinLnBrk="0" hangingPunct="1">
                <a:spcBef>
                  <a:spcPct val="20000"/>
                </a:spcBef>
                <a:buFont typeface="Arial"/>
                <a:buChar char="•"/>
                <a:defRPr sz="2167" kern="1200">
                  <a:solidFill>
                    <a:schemeClr val="dk1"/>
                  </a:solidFill>
                  <a:latin typeface="+mn-lt"/>
                  <a:ea typeface="+mn-ea"/>
                  <a:cs typeface="+mn-cs"/>
                </a:defRPr>
              </a:lvl9pPr>
            </a:lstStyle>
            <a:p>
              <a:pPr marL="0" indent="0" algn="ctr">
                <a:buFont typeface="Arial"/>
                <a:buNone/>
              </a:pPr>
              <a:r>
                <a:rPr lang="en-PH" sz="1400" b="1" dirty="0">
                  <a:solidFill>
                    <a:srgbClr val="0033CC"/>
                  </a:solidFill>
                </a:rPr>
                <a:t>Testing and Commissioning Management</a:t>
              </a:r>
            </a:p>
            <a:p>
              <a:pPr marL="0" indent="0" algn="ctr">
                <a:buNone/>
              </a:pPr>
              <a:r>
                <a:rPr lang="en-PH" sz="1200" dirty="0"/>
                <a:t>Doing it right first time requires skill, experience and knowledge, all of which Forsspac have in-house. </a:t>
              </a:r>
            </a:p>
          </p:txBody>
        </p:sp>
        <p:cxnSp>
          <p:nvCxnSpPr>
            <p:cNvPr id="37" name="Straight Connector 36"/>
            <p:cNvCxnSpPr/>
            <p:nvPr/>
          </p:nvCxnSpPr>
          <p:spPr>
            <a:xfrm>
              <a:off x="5283346" y="3198514"/>
              <a:ext cx="4528583" cy="0"/>
            </a:xfrm>
            <a:prstGeom prst="line">
              <a:avLst/>
            </a:prstGeom>
            <a:ln w="63500">
              <a:solidFill>
                <a:srgbClr val="A50021"/>
              </a:solidFill>
            </a:ln>
          </p:spPr>
          <p:style>
            <a:lnRef idx="2">
              <a:schemeClr val="accent1"/>
            </a:lnRef>
            <a:fillRef idx="0">
              <a:schemeClr val="accent1"/>
            </a:fillRef>
            <a:effectRef idx="1">
              <a:schemeClr val="accent1"/>
            </a:effectRef>
            <a:fontRef idx="minor">
              <a:schemeClr val="tx1"/>
            </a:fontRef>
          </p:style>
        </p:cxnSp>
      </p:grpSp>
      <p:grpSp>
        <p:nvGrpSpPr>
          <p:cNvPr id="2" name="Group 1">
            <a:extLst>
              <a:ext uri="{FF2B5EF4-FFF2-40B4-BE49-F238E27FC236}">
                <a16:creationId xmlns:a16="http://schemas.microsoft.com/office/drawing/2014/main" id="{9E625EAE-0379-487D-ABA9-9831ED1E701E}"/>
              </a:ext>
            </a:extLst>
          </p:cNvPr>
          <p:cNvGrpSpPr/>
          <p:nvPr/>
        </p:nvGrpSpPr>
        <p:grpSpPr>
          <a:xfrm>
            <a:off x="229223" y="2057405"/>
            <a:ext cx="4533251" cy="1074492"/>
            <a:chOff x="228600" y="1980309"/>
            <a:chExt cx="4533251" cy="1218205"/>
          </a:xfrm>
        </p:grpSpPr>
        <p:sp>
          <p:nvSpPr>
            <p:cNvPr id="9" name="Content Placeholder 3"/>
            <p:cNvSpPr txBox="1">
              <a:spLocks/>
            </p:cNvSpPr>
            <p:nvPr/>
          </p:nvSpPr>
          <p:spPr>
            <a:xfrm>
              <a:off x="228600" y="1980309"/>
              <a:ext cx="4533251" cy="1218205"/>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ormAutofit/>
            </a:bodyPr>
            <a:lstStyle>
              <a:defPPr>
                <a:defRPr lang="en-US"/>
              </a:defPPr>
              <a:lvl1pPr indent="0" algn="ctr" defTabSz="495285">
                <a:spcBef>
                  <a:spcPct val="20000"/>
                </a:spcBef>
                <a:buFont typeface="Arial"/>
                <a:buNone/>
                <a:defRPr sz="1400" b="1">
                  <a:solidFill>
                    <a:srgbClr val="0033CC"/>
                  </a:solidFill>
                </a:defRPr>
              </a:lvl1pPr>
              <a:lvl2pPr marL="804838" indent="-309553" defTabSz="495285">
                <a:spcBef>
                  <a:spcPct val="20000"/>
                </a:spcBef>
                <a:buFont typeface="Arial"/>
                <a:buChar char="–"/>
                <a:defRPr sz="3033"/>
              </a:lvl2pPr>
              <a:lvl3pPr marL="1238212" indent="-247642" defTabSz="495285">
                <a:spcBef>
                  <a:spcPct val="20000"/>
                </a:spcBef>
                <a:buFont typeface="Arial"/>
                <a:buChar char="•"/>
                <a:defRPr sz="2600"/>
              </a:lvl3pPr>
              <a:lvl4pPr marL="1733497" indent="-247642" defTabSz="495285">
                <a:spcBef>
                  <a:spcPct val="20000"/>
                </a:spcBef>
                <a:buFont typeface="Arial"/>
                <a:buChar char="–"/>
                <a:defRPr sz="2167"/>
              </a:lvl4pPr>
              <a:lvl5pPr marL="2228781" indent="-247642" defTabSz="495285">
                <a:spcBef>
                  <a:spcPct val="20000"/>
                </a:spcBef>
                <a:buFont typeface="Arial"/>
                <a:buChar char="»"/>
                <a:defRPr sz="2167"/>
              </a:lvl5pPr>
              <a:lvl6pPr marL="2724066" indent="-247642" defTabSz="495285">
                <a:spcBef>
                  <a:spcPct val="20000"/>
                </a:spcBef>
                <a:buFont typeface="Arial"/>
                <a:buChar char="•"/>
                <a:defRPr sz="2167"/>
              </a:lvl6pPr>
              <a:lvl7pPr marL="3219351" indent="-247642" defTabSz="495285">
                <a:spcBef>
                  <a:spcPct val="20000"/>
                </a:spcBef>
                <a:buFont typeface="Arial"/>
                <a:buChar char="•"/>
                <a:defRPr sz="2167"/>
              </a:lvl7pPr>
              <a:lvl8pPr marL="3714636" indent="-247642" defTabSz="495285">
                <a:spcBef>
                  <a:spcPct val="20000"/>
                </a:spcBef>
                <a:buFont typeface="Arial"/>
                <a:buChar char="•"/>
                <a:defRPr sz="2167"/>
              </a:lvl8pPr>
              <a:lvl9pPr marL="4209920" indent="-247642" defTabSz="495285">
                <a:spcBef>
                  <a:spcPct val="20000"/>
                </a:spcBef>
                <a:buFont typeface="Arial"/>
                <a:buChar char="•"/>
                <a:defRPr sz="2167"/>
              </a:lvl9pPr>
            </a:lstStyle>
            <a:p>
              <a:r>
                <a:rPr lang="en-PH" dirty="0">
                  <a:solidFill>
                    <a:srgbClr val="006600"/>
                  </a:solidFill>
                </a:rPr>
                <a:t>Commissionability Study</a:t>
              </a:r>
            </a:p>
            <a:p>
              <a:r>
                <a:rPr lang="en-PH" sz="1200" b="0" dirty="0">
                  <a:solidFill>
                    <a:schemeClr val="tx1"/>
                  </a:solidFill>
                </a:rPr>
                <a:t>Forsspac believes that the Commissionability study is the cornerstone for any good Testing &amp; Commissioning project</a:t>
              </a:r>
              <a:r>
                <a:rPr lang="en-PH" b="0" dirty="0">
                  <a:solidFill>
                    <a:schemeClr val="tx1"/>
                  </a:solidFill>
                </a:rPr>
                <a:t>.</a:t>
              </a:r>
            </a:p>
          </p:txBody>
        </p:sp>
        <p:cxnSp>
          <p:nvCxnSpPr>
            <p:cNvPr id="38" name="Straight Connector 37"/>
            <p:cNvCxnSpPr/>
            <p:nvPr/>
          </p:nvCxnSpPr>
          <p:spPr>
            <a:xfrm>
              <a:off x="228600" y="3172089"/>
              <a:ext cx="4528583" cy="0"/>
            </a:xfrm>
            <a:prstGeom prst="line">
              <a:avLst/>
            </a:prstGeom>
            <a:ln w="63500">
              <a:solidFill>
                <a:srgbClr val="006600"/>
              </a:solidFill>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20AAF939-0916-4AC0-A950-65B932C47BE4}"/>
              </a:ext>
            </a:extLst>
          </p:cNvPr>
          <p:cNvGrpSpPr/>
          <p:nvPr/>
        </p:nvGrpSpPr>
        <p:grpSpPr>
          <a:xfrm>
            <a:off x="5200835" y="5049960"/>
            <a:ext cx="4533251" cy="1180768"/>
            <a:chOff x="5137727" y="4991432"/>
            <a:chExt cx="4533251" cy="1180768"/>
          </a:xfrm>
        </p:grpSpPr>
        <p:sp>
          <p:nvSpPr>
            <p:cNvPr id="18" name="Content Placeholder 3"/>
            <p:cNvSpPr txBox="1">
              <a:spLocks/>
            </p:cNvSpPr>
            <p:nvPr/>
          </p:nvSpPr>
          <p:spPr>
            <a:xfrm>
              <a:off x="5137727" y="4991432"/>
              <a:ext cx="4533251" cy="1013089"/>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lvl1pPr marL="371464" indent="-371464" algn="l" defTabSz="495285" rtl="0" eaLnBrk="1" latinLnBrk="0" hangingPunct="1">
                <a:spcBef>
                  <a:spcPct val="20000"/>
                </a:spcBef>
                <a:buFont typeface="Arial"/>
                <a:buChar char="•"/>
                <a:defRPr sz="3467" kern="1200">
                  <a:solidFill>
                    <a:schemeClr val="dk1"/>
                  </a:solidFill>
                  <a:latin typeface="+mn-lt"/>
                  <a:ea typeface="+mn-ea"/>
                  <a:cs typeface="+mn-cs"/>
                </a:defRPr>
              </a:lvl1pPr>
              <a:lvl2pPr marL="804838" indent="-309553" algn="l" defTabSz="495285" rtl="0" eaLnBrk="1" latinLnBrk="0" hangingPunct="1">
                <a:spcBef>
                  <a:spcPct val="20000"/>
                </a:spcBef>
                <a:buFont typeface="Arial"/>
                <a:buChar char="–"/>
                <a:defRPr sz="3033" kern="1200">
                  <a:solidFill>
                    <a:schemeClr val="dk1"/>
                  </a:solidFill>
                  <a:latin typeface="+mn-lt"/>
                  <a:ea typeface="+mn-ea"/>
                  <a:cs typeface="+mn-cs"/>
                </a:defRPr>
              </a:lvl2pPr>
              <a:lvl3pPr marL="1238212" indent="-247642" algn="l" defTabSz="495285" rtl="0" eaLnBrk="1" latinLnBrk="0" hangingPunct="1">
                <a:spcBef>
                  <a:spcPct val="20000"/>
                </a:spcBef>
                <a:buFont typeface="Arial"/>
                <a:buChar char="•"/>
                <a:defRPr sz="2600" kern="1200">
                  <a:solidFill>
                    <a:schemeClr val="dk1"/>
                  </a:solidFill>
                  <a:latin typeface="+mn-lt"/>
                  <a:ea typeface="+mn-ea"/>
                  <a:cs typeface="+mn-cs"/>
                </a:defRPr>
              </a:lvl3pPr>
              <a:lvl4pPr marL="1733497" indent="-247642" algn="l" defTabSz="495285" rtl="0" eaLnBrk="1" latinLnBrk="0" hangingPunct="1">
                <a:spcBef>
                  <a:spcPct val="20000"/>
                </a:spcBef>
                <a:buFont typeface="Arial"/>
                <a:buChar char="–"/>
                <a:defRPr sz="2167" kern="1200">
                  <a:solidFill>
                    <a:schemeClr val="dk1"/>
                  </a:solidFill>
                  <a:latin typeface="+mn-lt"/>
                  <a:ea typeface="+mn-ea"/>
                  <a:cs typeface="+mn-cs"/>
                </a:defRPr>
              </a:lvl4pPr>
              <a:lvl5pPr marL="2228781" indent="-247642" algn="l" defTabSz="495285" rtl="0" eaLnBrk="1" latinLnBrk="0" hangingPunct="1">
                <a:spcBef>
                  <a:spcPct val="20000"/>
                </a:spcBef>
                <a:buFont typeface="Arial"/>
                <a:buChar char="»"/>
                <a:defRPr sz="2167" kern="1200">
                  <a:solidFill>
                    <a:schemeClr val="dk1"/>
                  </a:solidFill>
                  <a:latin typeface="+mn-lt"/>
                  <a:ea typeface="+mn-ea"/>
                  <a:cs typeface="+mn-cs"/>
                </a:defRPr>
              </a:lvl5pPr>
              <a:lvl6pPr marL="2724066" indent="-247642" algn="l" defTabSz="495285" rtl="0" eaLnBrk="1" latinLnBrk="0" hangingPunct="1">
                <a:spcBef>
                  <a:spcPct val="20000"/>
                </a:spcBef>
                <a:buFont typeface="Arial"/>
                <a:buChar char="•"/>
                <a:defRPr sz="2167" kern="1200">
                  <a:solidFill>
                    <a:schemeClr val="dk1"/>
                  </a:solidFill>
                  <a:latin typeface="+mn-lt"/>
                  <a:ea typeface="+mn-ea"/>
                  <a:cs typeface="+mn-cs"/>
                </a:defRPr>
              </a:lvl6pPr>
              <a:lvl7pPr marL="3219351" indent="-247642" algn="l" defTabSz="495285" rtl="0" eaLnBrk="1" latinLnBrk="0" hangingPunct="1">
                <a:spcBef>
                  <a:spcPct val="20000"/>
                </a:spcBef>
                <a:buFont typeface="Arial"/>
                <a:buChar char="•"/>
                <a:defRPr sz="2167" kern="1200">
                  <a:solidFill>
                    <a:schemeClr val="dk1"/>
                  </a:solidFill>
                  <a:latin typeface="+mn-lt"/>
                  <a:ea typeface="+mn-ea"/>
                  <a:cs typeface="+mn-cs"/>
                </a:defRPr>
              </a:lvl7pPr>
              <a:lvl8pPr marL="3714636" indent="-247642" algn="l" defTabSz="495285" rtl="0" eaLnBrk="1" latinLnBrk="0" hangingPunct="1">
                <a:spcBef>
                  <a:spcPct val="20000"/>
                </a:spcBef>
                <a:buFont typeface="Arial"/>
                <a:buChar char="•"/>
                <a:defRPr sz="2167" kern="1200">
                  <a:solidFill>
                    <a:schemeClr val="dk1"/>
                  </a:solidFill>
                  <a:latin typeface="+mn-lt"/>
                  <a:ea typeface="+mn-ea"/>
                  <a:cs typeface="+mn-cs"/>
                </a:defRPr>
              </a:lvl8pPr>
              <a:lvl9pPr marL="4209920" indent="-247642" algn="l" defTabSz="495285" rtl="0" eaLnBrk="1" latinLnBrk="0" hangingPunct="1">
                <a:spcBef>
                  <a:spcPct val="20000"/>
                </a:spcBef>
                <a:buFont typeface="Arial"/>
                <a:buChar char="•"/>
                <a:defRPr sz="2167" kern="1200">
                  <a:solidFill>
                    <a:schemeClr val="dk1"/>
                  </a:solidFill>
                  <a:latin typeface="+mn-lt"/>
                  <a:ea typeface="+mn-ea"/>
                  <a:cs typeface="+mn-cs"/>
                </a:defRPr>
              </a:lvl9pPr>
            </a:lstStyle>
            <a:p>
              <a:pPr marL="0" indent="0" algn="ctr">
                <a:buFont typeface="Arial"/>
                <a:buNone/>
              </a:pPr>
              <a:r>
                <a:rPr lang="en-PH" sz="1400" b="1" dirty="0">
                  <a:solidFill>
                    <a:srgbClr val="0000FF"/>
                  </a:solidFill>
                </a:rPr>
                <a:t>BERDE CxA</a:t>
              </a:r>
            </a:p>
            <a:p>
              <a:pPr marL="0" indent="0" algn="ctr">
                <a:buNone/>
              </a:pPr>
              <a:r>
                <a:rPr lang="en-PH" sz="1200" dirty="0"/>
                <a:t>Establish a project-specific system that would effectively undertake the commissioning of the development’s service systems.</a:t>
              </a:r>
            </a:p>
            <a:p>
              <a:pPr marL="0" indent="0" algn="ctr">
                <a:buFont typeface="Arial"/>
                <a:buNone/>
              </a:pPr>
              <a:endParaRPr lang="en-PH" sz="1400" dirty="0"/>
            </a:p>
          </p:txBody>
        </p:sp>
        <p:cxnSp>
          <p:nvCxnSpPr>
            <p:cNvPr id="39" name="Straight Connector 38"/>
            <p:cNvCxnSpPr/>
            <p:nvPr/>
          </p:nvCxnSpPr>
          <p:spPr>
            <a:xfrm>
              <a:off x="5142395" y="6172200"/>
              <a:ext cx="4528583" cy="0"/>
            </a:xfrm>
            <a:prstGeom prst="line">
              <a:avLst/>
            </a:prstGeom>
            <a:ln w="63500">
              <a:solidFill>
                <a:srgbClr val="006600"/>
              </a:solidFill>
            </a:ln>
          </p:spPr>
          <p:style>
            <a:lnRef idx="2">
              <a:schemeClr val="accent1"/>
            </a:lnRef>
            <a:fillRef idx="0">
              <a:schemeClr val="accent1"/>
            </a:fillRef>
            <a:effectRef idx="1">
              <a:schemeClr val="accent1"/>
            </a:effectRef>
            <a:fontRef idx="minor">
              <a:schemeClr val="tx1"/>
            </a:fontRef>
          </p:style>
        </p:cxnSp>
      </p:grpSp>
      <p:pic>
        <p:nvPicPr>
          <p:cNvPr id="4" name="Picture 1">
            <a:extLst>
              <a:ext uri="{FF2B5EF4-FFF2-40B4-BE49-F238E27FC236}">
                <a16:creationId xmlns:a16="http://schemas.microsoft.com/office/drawing/2014/main" id="{9786212E-3DA1-BC39-902D-02327130D1D4}"/>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11644" y="5561008"/>
            <a:ext cx="609600" cy="609600"/>
          </a:xfrm>
          <a:prstGeom prst="rect">
            <a:avLst/>
          </a:prstGeom>
        </p:spPr>
      </p:pic>
    </p:spTree>
    <p:extLst>
      <p:ext uri="{BB962C8B-B14F-4D97-AF65-F5344CB8AC3E}">
        <p14:creationId xmlns:p14="http://schemas.microsoft.com/office/powerpoint/2010/main" val="40947442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1677" fill="hold"/>
                                        <p:tgtEl>
                                          <p:spTgt spid="7"/>
                                        </p:tgtEl>
                                      </p:cBhvr>
                                    </p:cmd>
                                  </p:childTnLst>
                                </p:cTn>
                              </p:par>
                            </p:childTnLst>
                          </p:cTn>
                        </p:par>
                      </p:childTnLst>
                    </p:cTn>
                  </p:par>
                </p:childTnLst>
              </p:cTn>
              <p:nextCondLst>
                <p:cond evt="onClick" delay="0">
                  <p:tgtEl>
                    <p:spTgt spid="7"/>
                  </p:tgtEl>
                </p:cond>
              </p:nextCondLst>
            </p:seq>
            <p:audio>
              <p:cMediaNode vol="80000">
                <p:cTn id="56"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12"/>
          <p:cNvGraphicFramePr>
            <a:graphicFrameLocks/>
          </p:cNvGraphicFramePr>
          <p:nvPr/>
        </p:nvGraphicFramePr>
        <p:xfrm>
          <a:off x="1447801" y="319112"/>
          <a:ext cx="2209800" cy="1600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p:cNvPicPr>
            <a:picLocks noChangeAspect="1"/>
          </p:cNvPicPr>
          <p:nvPr/>
        </p:nvPicPr>
        <p:blipFill rotWithShape="1">
          <a:blip r:embed="rId10" cstate="print">
            <a:extLst>
              <a:ext uri="{28A0092B-C50C-407E-A947-70E740481C1C}">
                <a14:useLocalDpi xmlns:a14="http://schemas.microsoft.com/office/drawing/2010/main" val="0"/>
              </a:ext>
            </a:extLst>
          </a:blip>
          <a:srcRect l="33846" t="15829" r="16284" b="4855"/>
          <a:stretch/>
        </p:blipFill>
        <p:spPr>
          <a:xfrm rot="5400000">
            <a:off x="4176385" y="3462334"/>
            <a:ext cx="1723895" cy="1542266"/>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t="7627" r="28919"/>
          <a:stretch/>
        </p:blipFill>
        <p:spPr>
          <a:xfrm>
            <a:off x="6248400" y="405753"/>
            <a:ext cx="2126669" cy="1322092"/>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BA50BA17-6008-4659-A8F2-E0F291BA0C7C}"/>
              </a:ext>
            </a:extLst>
          </p:cNvPr>
          <p:cNvGrpSpPr/>
          <p:nvPr/>
        </p:nvGrpSpPr>
        <p:grpSpPr>
          <a:xfrm>
            <a:off x="259047" y="2016176"/>
            <a:ext cx="4528583" cy="1181216"/>
            <a:chOff x="259047" y="2016175"/>
            <a:chExt cx="4528583" cy="1260425"/>
          </a:xfrm>
        </p:grpSpPr>
        <p:sp>
          <p:nvSpPr>
            <p:cNvPr id="22" name="Content Placeholder 3"/>
            <p:cNvSpPr txBox="1">
              <a:spLocks/>
            </p:cNvSpPr>
            <p:nvPr/>
          </p:nvSpPr>
          <p:spPr>
            <a:xfrm>
              <a:off x="321191" y="2016175"/>
              <a:ext cx="4343400" cy="1155914"/>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lvl1pPr marL="371464" indent="-371464" algn="l" defTabSz="495285" rtl="0" eaLnBrk="1" latinLnBrk="0" hangingPunct="1">
                <a:spcBef>
                  <a:spcPct val="20000"/>
                </a:spcBef>
                <a:buFont typeface="Arial"/>
                <a:buChar char="•"/>
                <a:defRPr sz="3467" kern="1200">
                  <a:solidFill>
                    <a:schemeClr val="dk1"/>
                  </a:solidFill>
                  <a:latin typeface="+mn-lt"/>
                  <a:ea typeface="+mn-ea"/>
                  <a:cs typeface="+mn-cs"/>
                </a:defRPr>
              </a:lvl1pPr>
              <a:lvl2pPr marL="804838" indent="-309553" algn="l" defTabSz="495285" rtl="0" eaLnBrk="1" latinLnBrk="0" hangingPunct="1">
                <a:spcBef>
                  <a:spcPct val="20000"/>
                </a:spcBef>
                <a:buFont typeface="Arial"/>
                <a:buChar char="–"/>
                <a:defRPr sz="3033" kern="1200">
                  <a:solidFill>
                    <a:schemeClr val="dk1"/>
                  </a:solidFill>
                  <a:latin typeface="+mn-lt"/>
                  <a:ea typeface="+mn-ea"/>
                  <a:cs typeface="+mn-cs"/>
                </a:defRPr>
              </a:lvl2pPr>
              <a:lvl3pPr marL="1238212" indent="-247642" algn="l" defTabSz="495285" rtl="0" eaLnBrk="1" latinLnBrk="0" hangingPunct="1">
                <a:spcBef>
                  <a:spcPct val="20000"/>
                </a:spcBef>
                <a:buFont typeface="Arial"/>
                <a:buChar char="•"/>
                <a:defRPr sz="2600" kern="1200">
                  <a:solidFill>
                    <a:schemeClr val="dk1"/>
                  </a:solidFill>
                  <a:latin typeface="+mn-lt"/>
                  <a:ea typeface="+mn-ea"/>
                  <a:cs typeface="+mn-cs"/>
                </a:defRPr>
              </a:lvl3pPr>
              <a:lvl4pPr marL="1733497" indent="-247642" algn="l" defTabSz="495285" rtl="0" eaLnBrk="1" latinLnBrk="0" hangingPunct="1">
                <a:spcBef>
                  <a:spcPct val="20000"/>
                </a:spcBef>
                <a:buFont typeface="Arial"/>
                <a:buChar char="–"/>
                <a:defRPr sz="2167" kern="1200">
                  <a:solidFill>
                    <a:schemeClr val="dk1"/>
                  </a:solidFill>
                  <a:latin typeface="+mn-lt"/>
                  <a:ea typeface="+mn-ea"/>
                  <a:cs typeface="+mn-cs"/>
                </a:defRPr>
              </a:lvl4pPr>
              <a:lvl5pPr marL="2228781" indent="-247642" algn="l" defTabSz="495285" rtl="0" eaLnBrk="1" latinLnBrk="0" hangingPunct="1">
                <a:spcBef>
                  <a:spcPct val="20000"/>
                </a:spcBef>
                <a:buFont typeface="Arial"/>
                <a:buChar char="»"/>
                <a:defRPr sz="2167" kern="1200">
                  <a:solidFill>
                    <a:schemeClr val="dk1"/>
                  </a:solidFill>
                  <a:latin typeface="+mn-lt"/>
                  <a:ea typeface="+mn-ea"/>
                  <a:cs typeface="+mn-cs"/>
                </a:defRPr>
              </a:lvl5pPr>
              <a:lvl6pPr marL="2724066" indent="-247642" algn="l" defTabSz="495285" rtl="0" eaLnBrk="1" latinLnBrk="0" hangingPunct="1">
                <a:spcBef>
                  <a:spcPct val="20000"/>
                </a:spcBef>
                <a:buFont typeface="Arial"/>
                <a:buChar char="•"/>
                <a:defRPr sz="2167" kern="1200">
                  <a:solidFill>
                    <a:schemeClr val="dk1"/>
                  </a:solidFill>
                  <a:latin typeface="+mn-lt"/>
                  <a:ea typeface="+mn-ea"/>
                  <a:cs typeface="+mn-cs"/>
                </a:defRPr>
              </a:lvl6pPr>
              <a:lvl7pPr marL="3219351" indent="-247642" algn="l" defTabSz="495285" rtl="0" eaLnBrk="1" latinLnBrk="0" hangingPunct="1">
                <a:spcBef>
                  <a:spcPct val="20000"/>
                </a:spcBef>
                <a:buFont typeface="Arial"/>
                <a:buChar char="•"/>
                <a:defRPr sz="2167" kern="1200">
                  <a:solidFill>
                    <a:schemeClr val="dk1"/>
                  </a:solidFill>
                  <a:latin typeface="+mn-lt"/>
                  <a:ea typeface="+mn-ea"/>
                  <a:cs typeface="+mn-cs"/>
                </a:defRPr>
              </a:lvl7pPr>
              <a:lvl8pPr marL="3714636" indent="-247642" algn="l" defTabSz="495285" rtl="0" eaLnBrk="1" latinLnBrk="0" hangingPunct="1">
                <a:spcBef>
                  <a:spcPct val="20000"/>
                </a:spcBef>
                <a:buFont typeface="Arial"/>
                <a:buChar char="•"/>
                <a:defRPr sz="2167" kern="1200">
                  <a:solidFill>
                    <a:schemeClr val="dk1"/>
                  </a:solidFill>
                  <a:latin typeface="+mn-lt"/>
                  <a:ea typeface="+mn-ea"/>
                  <a:cs typeface="+mn-cs"/>
                </a:defRPr>
              </a:lvl8pPr>
              <a:lvl9pPr marL="4209920" indent="-247642" algn="l" defTabSz="495285" rtl="0" eaLnBrk="1" latinLnBrk="0" hangingPunct="1">
                <a:spcBef>
                  <a:spcPct val="20000"/>
                </a:spcBef>
                <a:buFont typeface="Arial"/>
                <a:buChar char="•"/>
                <a:defRPr sz="2167" kern="1200">
                  <a:solidFill>
                    <a:schemeClr val="dk1"/>
                  </a:solidFill>
                  <a:latin typeface="+mn-lt"/>
                  <a:ea typeface="+mn-ea"/>
                  <a:cs typeface="+mn-cs"/>
                </a:defRPr>
              </a:lvl9pPr>
            </a:lstStyle>
            <a:p>
              <a:pPr marL="0" indent="0" algn="ctr">
                <a:buFont typeface="Arial"/>
                <a:buNone/>
              </a:pPr>
              <a:r>
                <a:rPr lang="en-PH" sz="1400" b="1" dirty="0">
                  <a:solidFill>
                    <a:srgbClr val="006600"/>
                  </a:solidFill>
                </a:rPr>
                <a:t>MEPF Systems Audit</a:t>
              </a:r>
            </a:p>
            <a:p>
              <a:pPr marL="0" indent="0" algn="ctr" fontAlgn="base">
                <a:buNone/>
              </a:pPr>
              <a:r>
                <a:rPr lang="en-PH" sz="1200" dirty="0"/>
                <a:t>Forsspac’s team are highly experienced in the audit of building systems working quickly and efficiently through the building.</a:t>
              </a:r>
            </a:p>
          </p:txBody>
        </p:sp>
        <p:cxnSp>
          <p:nvCxnSpPr>
            <p:cNvPr id="23" name="Straight Connector 22"/>
            <p:cNvCxnSpPr/>
            <p:nvPr/>
          </p:nvCxnSpPr>
          <p:spPr>
            <a:xfrm>
              <a:off x="259047" y="3276600"/>
              <a:ext cx="4528583" cy="0"/>
            </a:xfrm>
            <a:prstGeom prst="line">
              <a:avLst/>
            </a:prstGeom>
            <a:ln w="63500">
              <a:solidFill>
                <a:srgbClr val="006600"/>
              </a:solidFill>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5AC061D9-C579-431B-B672-C7A4B5D905B0}"/>
              </a:ext>
            </a:extLst>
          </p:cNvPr>
          <p:cNvGrpSpPr/>
          <p:nvPr/>
        </p:nvGrpSpPr>
        <p:grpSpPr>
          <a:xfrm>
            <a:off x="5202255" y="2016176"/>
            <a:ext cx="4528583" cy="1181216"/>
            <a:chOff x="5202255" y="2016176"/>
            <a:chExt cx="4528583" cy="1260424"/>
          </a:xfrm>
        </p:grpSpPr>
        <p:sp>
          <p:nvSpPr>
            <p:cNvPr id="25" name="Content Placeholder 3"/>
            <p:cNvSpPr txBox="1">
              <a:spLocks/>
            </p:cNvSpPr>
            <p:nvPr/>
          </p:nvSpPr>
          <p:spPr>
            <a:xfrm>
              <a:off x="5202255" y="2016176"/>
              <a:ext cx="4528583" cy="1155914"/>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lvl1pPr marL="371464" indent="-371464" algn="l" defTabSz="495285" rtl="0" eaLnBrk="1" latinLnBrk="0" hangingPunct="1">
                <a:spcBef>
                  <a:spcPct val="20000"/>
                </a:spcBef>
                <a:buFont typeface="Arial"/>
                <a:buChar char="•"/>
                <a:defRPr sz="3467" kern="1200">
                  <a:solidFill>
                    <a:schemeClr val="dk1"/>
                  </a:solidFill>
                  <a:latin typeface="+mn-lt"/>
                  <a:ea typeface="+mn-ea"/>
                  <a:cs typeface="+mn-cs"/>
                </a:defRPr>
              </a:lvl1pPr>
              <a:lvl2pPr marL="804838" indent="-309553" algn="l" defTabSz="495285" rtl="0" eaLnBrk="1" latinLnBrk="0" hangingPunct="1">
                <a:spcBef>
                  <a:spcPct val="20000"/>
                </a:spcBef>
                <a:buFont typeface="Arial"/>
                <a:buChar char="–"/>
                <a:defRPr sz="3033" kern="1200">
                  <a:solidFill>
                    <a:schemeClr val="dk1"/>
                  </a:solidFill>
                  <a:latin typeface="+mn-lt"/>
                  <a:ea typeface="+mn-ea"/>
                  <a:cs typeface="+mn-cs"/>
                </a:defRPr>
              </a:lvl2pPr>
              <a:lvl3pPr marL="1238212" indent="-247642" algn="l" defTabSz="495285" rtl="0" eaLnBrk="1" latinLnBrk="0" hangingPunct="1">
                <a:spcBef>
                  <a:spcPct val="20000"/>
                </a:spcBef>
                <a:buFont typeface="Arial"/>
                <a:buChar char="•"/>
                <a:defRPr sz="2600" kern="1200">
                  <a:solidFill>
                    <a:schemeClr val="dk1"/>
                  </a:solidFill>
                  <a:latin typeface="+mn-lt"/>
                  <a:ea typeface="+mn-ea"/>
                  <a:cs typeface="+mn-cs"/>
                </a:defRPr>
              </a:lvl3pPr>
              <a:lvl4pPr marL="1733497" indent="-247642" algn="l" defTabSz="495285" rtl="0" eaLnBrk="1" latinLnBrk="0" hangingPunct="1">
                <a:spcBef>
                  <a:spcPct val="20000"/>
                </a:spcBef>
                <a:buFont typeface="Arial"/>
                <a:buChar char="–"/>
                <a:defRPr sz="2167" kern="1200">
                  <a:solidFill>
                    <a:schemeClr val="dk1"/>
                  </a:solidFill>
                  <a:latin typeface="+mn-lt"/>
                  <a:ea typeface="+mn-ea"/>
                  <a:cs typeface="+mn-cs"/>
                </a:defRPr>
              </a:lvl4pPr>
              <a:lvl5pPr marL="2228781" indent="-247642" algn="l" defTabSz="495285" rtl="0" eaLnBrk="1" latinLnBrk="0" hangingPunct="1">
                <a:spcBef>
                  <a:spcPct val="20000"/>
                </a:spcBef>
                <a:buFont typeface="Arial"/>
                <a:buChar char="»"/>
                <a:defRPr sz="2167" kern="1200">
                  <a:solidFill>
                    <a:schemeClr val="dk1"/>
                  </a:solidFill>
                  <a:latin typeface="+mn-lt"/>
                  <a:ea typeface="+mn-ea"/>
                  <a:cs typeface="+mn-cs"/>
                </a:defRPr>
              </a:lvl5pPr>
              <a:lvl6pPr marL="2724066" indent="-247642" algn="l" defTabSz="495285" rtl="0" eaLnBrk="1" latinLnBrk="0" hangingPunct="1">
                <a:spcBef>
                  <a:spcPct val="20000"/>
                </a:spcBef>
                <a:buFont typeface="Arial"/>
                <a:buChar char="•"/>
                <a:defRPr sz="2167" kern="1200">
                  <a:solidFill>
                    <a:schemeClr val="dk1"/>
                  </a:solidFill>
                  <a:latin typeface="+mn-lt"/>
                  <a:ea typeface="+mn-ea"/>
                  <a:cs typeface="+mn-cs"/>
                </a:defRPr>
              </a:lvl6pPr>
              <a:lvl7pPr marL="3219351" indent="-247642" algn="l" defTabSz="495285" rtl="0" eaLnBrk="1" latinLnBrk="0" hangingPunct="1">
                <a:spcBef>
                  <a:spcPct val="20000"/>
                </a:spcBef>
                <a:buFont typeface="Arial"/>
                <a:buChar char="•"/>
                <a:defRPr sz="2167" kern="1200">
                  <a:solidFill>
                    <a:schemeClr val="dk1"/>
                  </a:solidFill>
                  <a:latin typeface="+mn-lt"/>
                  <a:ea typeface="+mn-ea"/>
                  <a:cs typeface="+mn-cs"/>
                </a:defRPr>
              </a:lvl7pPr>
              <a:lvl8pPr marL="3714636" indent="-247642" algn="l" defTabSz="495285" rtl="0" eaLnBrk="1" latinLnBrk="0" hangingPunct="1">
                <a:spcBef>
                  <a:spcPct val="20000"/>
                </a:spcBef>
                <a:buFont typeface="Arial"/>
                <a:buChar char="•"/>
                <a:defRPr sz="2167" kern="1200">
                  <a:solidFill>
                    <a:schemeClr val="dk1"/>
                  </a:solidFill>
                  <a:latin typeface="+mn-lt"/>
                  <a:ea typeface="+mn-ea"/>
                  <a:cs typeface="+mn-cs"/>
                </a:defRPr>
              </a:lvl8pPr>
              <a:lvl9pPr marL="4209920" indent="-247642" algn="l" defTabSz="495285" rtl="0" eaLnBrk="1" latinLnBrk="0" hangingPunct="1">
                <a:spcBef>
                  <a:spcPct val="20000"/>
                </a:spcBef>
                <a:buFont typeface="Arial"/>
                <a:buChar char="•"/>
                <a:defRPr sz="2167" kern="1200">
                  <a:solidFill>
                    <a:schemeClr val="dk1"/>
                  </a:solidFill>
                  <a:latin typeface="+mn-lt"/>
                  <a:ea typeface="+mn-ea"/>
                  <a:cs typeface="+mn-cs"/>
                </a:defRPr>
              </a:lvl9pPr>
            </a:lstStyle>
            <a:p>
              <a:pPr marL="0" indent="0" algn="ctr">
                <a:buFont typeface="Arial"/>
                <a:buNone/>
              </a:pPr>
              <a:r>
                <a:rPr lang="en-PH" sz="1400" b="1" dirty="0">
                  <a:solidFill>
                    <a:srgbClr val="0033CC"/>
                  </a:solidFill>
                </a:rPr>
                <a:t>QA/QC Services</a:t>
              </a:r>
            </a:p>
            <a:p>
              <a:pPr marL="0" indent="0" algn="ctr">
                <a:buNone/>
              </a:pPr>
              <a:r>
                <a:rPr lang="en-PH" sz="1200" dirty="0"/>
                <a:t>A building or development of the highest quality can only be achieved when a high quality design is realised through the construction process.</a:t>
              </a:r>
            </a:p>
          </p:txBody>
        </p:sp>
        <p:cxnSp>
          <p:nvCxnSpPr>
            <p:cNvPr id="26" name="Straight Connector 25"/>
            <p:cNvCxnSpPr/>
            <p:nvPr/>
          </p:nvCxnSpPr>
          <p:spPr>
            <a:xfrm>
              <a:off x="5202255" y="3276600"/>
              <a:ext cx="4528583" cy="0"/>
            </a:xfrm>
            <a:prstGeom prst="line">
              <a:avLst/>
            </a:prstGeom>
            <a:ln w="63500">
              <a:solidFill>
                <a:srgbClr val="0033CC"/>
              </a:solidFill>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4783CAF8-271E-4FD5-9478-C6D711719FC8}"/>
              </a:ext>
            </a:extLst>
          </p:cNvPr>
          <p:cNvGrpSpPr/>
          <p:nvPr/>
        </p:nvGrpSpPr>
        <p:grpSpPr>
          <a:xfrm>
            <a:off x="2857758" y="5269540"/>
            <a:ext cx="4528584" cy="902660"/>
            <a:chOff x="2857758" y="5269540"/>
            <a:chExt cx="4528584" cy="902660"/>
          </a:xfrm>
        </p:grpSpPr>
        <p:sp>
          <p:nvSpPr>
            <p:cNvPr id="19" name="Content Placeholder 3"/>
            <p:cNvSpPr txBox="1">
              <a:spLocks/>
            </p:cNvSpPr>
            <p:nvPr/>
          </p:nvSpPr>
          <p:spPr>
            <a:xfrm>
              <a:off x="2857758" y="5269540"/>
              <a:ext cx="4528584" cy="817434"/>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lvl1pPr marL="371464" indent="-371464" algn="l" defTabSz="495285" rtl="0" eaLnBrk="1" latinLnBrk="0" hangingPunct="1">
                <a:spcBef>
                  <a:spcPct val="20000"/>
                </a:spcBef>
                <a:buFont typeface="Arial"/>
                <a:buChar char="•"/>
                <a:defRPr sz="3467" kern="1200">
                  <a:solidFill>
                    <a:schemeClr val="dk1"/>
                  </a:solidFill>
                  <a:latin typeface="+mn-lt"/>
                  <a:ea typeface="+mn-ea"/>
                  <a:cs typeface="+mn-cs"/>
                </a:defRPr>
              </a:lvl1pPr>
              <a:lvl2pPr marL="804838" indent="-309553" algn="l" defTabSz="495285" rtl="0" eaLnBrk="1" latinLnBrk="0" hangingPunct="1">
                <a:spcBef>
                  <a:spcPct val="20000"/>
                </a:spcBef>
                <a:buFont typeface="Arial"/>
                <a:buChar char="–"/>
                <a:defRPr sz="3033" kern="1200">
                  <a:solidFill>
                    <a:schemeClr val="dk1"/>
                  </a:solidFill>
                  <a:latin typeface="+mn-lt"/>
                  <a:ea typeface="+mn-ea"/>
                  <a:cs typeface="+mn-cs"/>
                </a:defRPr>
              </a:lvl2pPr>
              <a:lvl3pPr marL="1238212" indent="-247642" algn="l" defTabSz="495285" rtl="0" eaLnBrk="1" latinLnBrk="0" hangingPunct="1">
                <a:spcBef>
                  <a:spcPct val="20000"/>
                </a:spcBef>
                <a:buFont typeface="Arial"/>
                <a:buChar char="•"/>
                <a:defRPr sz="2600" kern="1200">
                  <a:solidFill>
                    <a:schemeClr val="dk1"/>
                  </a:solidFill>
                  <a:latin typeface="+mn-lt"/>
                  <a:ea typeface="+mn-ea"/>
                  <a:cs typeface="+mn-cs"/>
                </a:defRPr>
              </a:lvl3pPr>
              <a:lvl4pPr marL="1733497" indent="-247642" algn="l" defTabSz="495285" rtl="0" eaLnBrk="1" latinLnBrk="0" hangingPunct="1">
                <a:spcBef>
                  <a:spcPct val="20000"/>
                </a:spcBef>
                <a:buFont typeface="Arial"/>
                <a:buChar char="–"/>
                <a:defRPr sz="2167" kern="1200">
                  <a:solidFill>
                    <a:schemeClr val="dk1"/>
                  </a:solidFill>
                  <a:latin typeface="+mn-lt"/>
                  <a:ea typeface="+mn-ea"/>
                  <a:cs typeface="+mn-cs"/>
                </a:defRPr>
              </a:lvl4pPr>
              <a:lvl5pPr marL="2228781" indent="-247642" algn="l" defTabSz="495285" rtl="0" eaLnBrk="1" latinLnBrk="0" hangingPunct="1">
                <a:spcBef>
                  <a:spcPct val="20000"/>
                </a:spcBef>
                <a:buFont typeface="Arial"/>
                <a:buChar char="»"/>
                <a:defRPr sz="2167" kern="1200">
                  <a:solidFill>
                    <a:schemeClr val="dk1"/>
                  </a:solidFill>
                  <a:latin typeface="+mn-lt"/>
                  <a:ea typeface="+mn-ea"/>
                  <a:cs typeface="+mn-cs"/>
                </a:defRPr>
              </a:lvl5pPr>
              <a:lvl6pPr marL="2724066" indent="-247642" algn="l" defTabSz="495285" rtl="0" eaLnBrk="1" latinLnBrk="0" hangingPunct="1">
                <a:spcBef>
                  <a:spcPct val="20000"/>
                </a:spcBef>
                <a:buFont typeface="Arial"/>
                <a:buChar char="•"/>
                <a:defRPr sz="2167" kern="1200">
                  <a:solidFill>
                    <a:schemeClr val="dk1"/>
                  </a:solidFill>
                  <a:latin typeface="+mn-lt"/>
                  <a:ea typeface="+mn-ea"/>
                  <a:cs typeface="+mn-cs"/>
                </a:defRPr>
              </a:lvl6pPr>
              <a:lvl7pPr marL="3219351" indent="-247642" algn="l" defTabSz="495285" rtl="0" eaLnBrk="1" latinLnBrk="0" hangingPunct="1">
                <a:spcBef>
                  <a:spcPct val="20000"/>
                </a:spcBef>
                <a:buFont typeface="Arial"/>
                <a:buChar char="•"/>
                <a:defRPr sz="2167" kern="1200">
                  <a:solidFill>
                    <a:schemeClr val="dk1"/>
                  </a:solidFill>
                  <a:latin typeface="+mn-lt"/>
                  <a:ea typeface="+mn-ea"/>
                  <a:cs typeface="+mn-cs"/>
                </a:defRPr>
              </a:lvl7pPr>
              <a:lvl8pPr marL="3714636" indent="-247642" algn="l" defTabSz="495285" rtl="0" eaLnBrk="1" latinLnBrk="0" hangingPunct="1">
                <a:spcBef>
                  <a:spcPct val="20000"/>
                </a:spcBef>
                <a:buFont typeface="Arial"/>
                <a:buChar char="•"/>
                <a:defRPr sz="2167" kern="1200">
                  <a:solidFill>
                    <a:schemeClr val="dk1"/>
                  </a:solidFill>
                  <a:latin typeface="+mn-lt"/>
                  <a:ea typeface="+mn-ea"/>
                  <a:cs typeface="+mn-cs"/>
                </a:defRPr>
              </a:lvl8pPr>
              <a:lvl9pPr marL="4209920" indent="-247642" algn="l" defTabSz="495285" rtl="0" eaLnBrk="1" latinLnBrk="0" hangingPunct="1">
                <a:spcBef>
                  <a:spcPct val="20000"/>
                </a:spcBef>
                <a:buFont typeface="Arial"/>
                <a:buChar char="•"/>
                <a:defRPr sz="2167" kern="1200">
                  <a:solidFill>
                    <a:schemeClr val="dk1"/>
                  </a:solidFill>
                  <a:latin typeface="+mn-lt"/>
                  <a:ea typeface="+mn-ea"/>
                  <a:cs typeface="+mn-cs"/>
                </a:defRPr>
              </a:lvl9pPr>
            </a:lstStyle>
            <a:p>
              <a:pPr marL="0" indent="0" algn="ctr">
                <a:buFont typeface="Arial"/>
                <a:buNone/>
              </a:pPr>
              <a:r>
                <a:rPr lang="en-PH" sz="1400" b="1" dirty="0">
                  <a:solidFill>
                    <a:srgbClr val="C00000"/>
                  </a:solidFill>
                </a:rPr>
                <a:t>Testing, Adjusting and Balancing (TAB)</a:t>
              </a:r>
            </a:p>
            <a:p>
              <a:pPr marL="0" indent="0" algn="ctr" fontAlgn="base">
                <a:buNone/>
              </a:pPr>
              <a:r>
                <a:rPr lang="en-PH" sz="1200" dirty="0"/>
                <a:t>Forsspac’s professional TAB services result in comfortable, low noise and odour free environments at reduced operating costs.</a:t>
              </a:r>
            </a:p>
          </p:txBody>
        </p:sp>
        <p:cxnSp>
          <p:nvCxnSpPr>
            <p:cNvPr id="11" name="Straight Connector 10">
              <a:extLst>
                <a:ext uri="{FF2B5EF4-FFF2-40B4-BE49-F238E27FC236}">
                  <a16:creationId xmlns:a16="http://schemas.microsoft.com/office/drawing/2014/main" id="{58668D2D-F5E0-4777-8C47-B0B0B4379812}"/>
                </a:ext>
              </a:extLst>
            </p:cNvPr>
            <p:cNvCxnSpPr/>
            <p:nvPr/>
          </p:nvCxnSpPr>
          <p:spPr>
            <a:xfrm>
              <a:off x="2857758" y="6172200"/>
              <a:ext cx="4528583" cy="0"/>
            </a:xfrm>
            <a:prstGeom prst="line">
              <a:avLst/>
            </a:prstGeom>
            <a:ln w="63500">
              <a:solidFill>
                <a:srgbClr val="006600"/>
              </a:solidFill>
            </a:ln>
          </p:spPr>
          <p:style>
            <a:lnRef idx="2">
              <a:schemeClr val="accent1"/>
            </a:lnRef>
            <a:fillRef idx="0">
              <a:schemeClr val="accent1"/>
            </a:fillRef>
            <a:effectRef idx="1">
              <a:schemeClr val="accent1"/>
            </a:effectRef>
            <a:fontRef idx="minor">
              <a:schemeClr val="tx1"/>
            </a:fontRef>
          </p:style>
        </p:cxnSp>
      </p:grpSp>
      <p:pic>
        <p:nvPicPr>
          <p:cNvPr id="6" name="Picture 1">
            <a:extLst>
              <a:ext uri="{FF2B5EF4-FFF2-40B4-BE49-F238E27FC236}">
                <a16:creationId xmlns:a16="http://schemas.microsoft.com/office/drawing/2014/main" id="{E4EFB669-D3C8-3A7D-DA12-27956289263A}"/>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906000" y="5706479"/>
            <a:ext cx="609600" cy="609600"/>
          </a:xfrm>
          <a:prstGeom prst="rect">
            <a:avLst/>
          </a:prstGeom>
        </p:spPr>
      </p:pic>
    </p:spTree>
    <p:extLst>
      <p:ext uri="{BB962C8B-B14F-4D97-AF65-F5344CB8AC3E}">
        <p14:creationId xmlns:p14="http://schemas.microsoft.com/office/powerpoint/2010/main" val="13847404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B438F81-88F1-4939-9F5A-4296B815B650}"/>
              </a:ext>
            </a:extLst>
          </p:cNvPr>
          <p:cNvSpPr txBox="1"/>
          <p:nvPr/>
        </p:nvSpPr>
        <p:spPr>
          <a:xfrm>
            <a:off x="159062" y="895516"/>
            <a:ext cx="6622738" cy="461665"/>
          </a:xfrm>
          <a:prstGeom prst="rect">
            <a:avLst/>
          </a:prstGeom>
          <a:noFill/>
        </p:spPr>
        <p:txBody>
          <a:bodyPr wrap="square" rtlCol="0">
            <a:spAutoFit/>
          </a:bodyPr>
          <a:lstStyle/>
          <a:p>
            <a:r>
              <a:rPr lang="en-PH" sz="2400" b="1" dirty="0">
                <a:solidFill>
                  <a:schemeClr val="tx2">
                    <a:lumMod val="50000"/>
                  </a:schemeClr>
                </a:solidFill>
              </a:rPr>
              <a:t>Testing and Commissioning Management</a:t>
            </a:r>
          </a:p>
        </p:txBody>
      </p:sp>
      <p:sp>
        <p:nvSpPr>
          <p:cNvPr id="7" name="Rectangle 6">
            <a:extLst>
              <a:ext uri="{FF2B5EF4-FFF2-40B4-BE49-F238E27FC236}">
                <a16:creationId xmlns:a16="http://schemas.microsoft.com/office/drawing/2014/main" id="{6158A3F6-2A90-A343-9B66-44E568307867}"/>
              </a:ext>
            </a:extLst>
          </p:cNvPr>
          <p:cNvSpPr/>
          <p:nvPr/>
        </p:nvSpPr>
        <p:spPr>
          <a:xfrm>
            <a:off x="7943525" y="3066129"/>
            <a:ext cx="1149675" cy="523220"/>
          </a:xfrm>
          <a:prstGeom prst="rect">
            <a:avLst/>
          </a:prstGeom>
        </p:spPr>
        <p:txBody>
          <a:bodyPr wrap="none">
            <a:spAutoFit/>
          </a:bodyPr>
          <a:lstStyle/>
          <a:p>
            <a:pPr algn="ctr"/>
            <a:r>
              <a:rPr lang="en-US" sz="1400" b="1" dirty="0"/>
              <a:t>Method </a:t>
            </a:r>
          </a:p>
          <a:p>
            <a:pPr algn="ctr"/>
            <a:r>
              <a:rPr lang="en-US" sz="1400" b="1" dirty="0"/>
              <a:t>Statements</a:t>
            </a:r>
          </a:p>
        </p:txBody>
      </p:sp>
      <p:sp>
        <p:nvSpPr>
          <p:cNvPr id="9" name="Rectangle 8">
            <a:extLst>
              <a:ext uri="{FF2B5EF4-FFF2-40B4-BE49-F238E27FC236}">
                <a16:creationId xmlns:a16="http://schemas.microsoft.com/office/drawing/2014/main" id="{26F20B36-2744-DD4D-BC61-E706225B1458}"/>
              </a:ext>
            </a:extLst>
          </p:cNvPr>
          <p:cNvSpPr/>
          <p:nvPr/>
        </p:nvSpPr>
        <p:spPr>
          <a:xfrm>
            <a:off x="477706" y="3496117"/>
            <a:ext cx="1446230" cy="738664"/>
          </a:xfrm>
          <a:prstGeom prst="rect">
            <a:avLst/>
          </a:prstGeom>
        </p:spPr>
        <p:txBody>
          <a:bodyPr wrap="none">
            <a:spAutoFit/>
          </a:bodyPr>
          <a:lstStyle/>
          <a:p>
            <a:pPr algn="ctr"/>
            <a:r>
              <a:rPr lang="en-US" sz="1400" b="1" dirty="0"/>
              <a:t>Operation and </a:t>
            </a:r>
          </a:p>
          <a:p>
            <a:pPr algn="ctr"/>
            <a:r>
              <a:rPr lang="en-US" sz="1400" b="1" dirty="0"/>
              <a:t>Maintenance </a:t>
            </a:r>
          </a:p>
          <a:p>
            <a:pPr algn="ctr"/>
            <a:r>
              <a:rPr lang="en-US" sz="1400" b="1" dirty="0"/>
              <a:t>Manuals</a:t>
            </a:r>
          </a:p>
        </p:txBody>
      </p:sp>
      <p:sp>
        <p:nvSpPr>
          <p:cNvPr id="11" name="Rectangle 10">
            <a:extLst>
              <a:ext uri="{FF2B5EF4-FFF2-40B4-BE49-F238E27FC236}">
                <a16:creationId xmlns:a16="http://schemas.microsoft.com/office/drawing/2014/main" id="{84837952-0C02-CC4B-ABBD-6A83634028DA}"/>
              </a:ext>
            </a:extLst>
          </p:cNvPr>
          <p:cNvSpPr/>
          <p:nvPr/>
        </p:nvSpPr>
        <p:spPr>
          <a:xfrm>
            <a:off x="1075188" y="2215975"/>
            <a:ext cx="1247201" cy="523220"/>
          </a:xfrm>
          <a:prstGeom prst="rect">
            <a:avLst/>
          </a:prstGeom>
        </p:spPr>
        <p:txBody>
          <a:bodyPr wrap="none">
            <a:spAutoFit/>
          </a:bodyPr>
          <a:lstStyle/>
          <a:p>
            <a:pPr algn="ctr"/>
            <a:r>
              <a:rPr lang="en-US" sz="1400" b="1" dirty="0"/>
              <a:t>Training and</a:t>
            </a:r>
          </a:p>
          <a:p>
            <a:pPr algn="ctr"/>
            <a:r>
              <a:rPr lang="en-US" sz="1400" b="1" dirty="0"/>
              <a:t> Seminars</a:t>
            </a:r>
          </a:p>
        </p:txBody>
      </p:sp>
      <p:graphicFrame>
        <p:nvGraphicFramePr>
          <p:cNvPr id="4" name="Diagram 3">
            <a:extLst>
              <a:ext uri="{FF2B5EF4-FFF2-40B4-BE49-F238E27FC236}">
                <a16:creationId xmlns:a16="http://schemas.microsoft.com/office/drawing/2014/main" id="{54DF5C02-8E16-1048-BD9D-67AF2CB7AFB7}"/>
              </a:ext>
            </a:extLst>
          </p:cNvPr>
          <p:cNvGraphicFramePr/>
          <p:nvPr>
            <p:extLst>
              <p:ext uri="{D42A27DB-BD31-4B8C-83A1-F6EECF244321}">
                <p14:modId xmlns:p14="http://schemas.microsoft.com/office/powerpoint/2010/main" val="175782890"/>
              </p:ext>
            </p:extLst>
          </p:nvPr>
        </p:nvGraphicFramePr>
        <p:xfrm>
          <a:off x="1828800" y="1459053"/>
          <a:ext cx="6604000" cy="4402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9" name="Rectangle 38">
            <a:extLst>
              <a:ext uri="{FF2B5EF4-FFF2-40B4-BE49-F238E27FC236}">
                <a16:creationId xmlns:a16="http://schemas.microsoft.com/office/drawing/2014/main" id="{5860D855-4BC3-7B46-8169-D8E4C44B2BBF}"/>
              </a:ext>
            </a:extLst>
          </p:cNvPr>
          <p:cNvSpPr/>
          <p:nvPr/>
        </p:nvSpPr>
        <p:spPr>
          <a:xfrm>
            <a:off x="1835426" y="5341723"/>
            <a:ext cx="1503635" cy="738664"/>
          </a:xfrm>
          <a:prstGeom prst="rect">
            <a:avLst/>
          </a:prstGeom>
        </p:spPr>
        <p:txBody>
          <a:bodyPr wrap="square">
            <a:spAutoFit/>
          </a:bodyPr>
          <a:lstStyle/>
          <a:p>
            <a:pPr algn="ctr"/>
            <a:r>
              <a:rPr lang="en-US" sz="1400" b="1" dirty="0"/>
              <a:t>Calistodata Online Data Capture</a:t>
            </a:r>
          </a:p>
        </p:txBody>
      </p:sp>
      <p:sp>
        <p:nvSpPr>
          <p:cNvPr id="42" name="Rectangle 41">
            <a:extLst>
              <a:ext uri="{FF2B5EF4-FFF2-40B4-BE49-F238E27FC236}">
                <a16:creationId xmlns:a16="http://schemas.microsoft.com/office/drawing/2014/main" id="{5DDD429C-0BCF-7E42-BC78-FDDBF4E19040}"/>
              </a:ext>
            </a:extLst>
          </p:cNvPr>
          <p:cNvSpPr/>
          <p:nvPr/>
        </p:nvSpPr>
        <p:spPr>
          <a:xfrm>
            <a:off x="7313744" y="1636575"/>
            <a:ext cx="1148071" cy="307777"/>
          </a:xfrm>
          <a:prstGeom prst="rect">
            <a:avLst/>
          </a:prstGeom>
        </p:spPr>
        <p:txBody>
          <a:bodyPr wrap="none">
            <a:spAutoFit/>
          </a:bodyPr>
          <a:lstStyle/>
          <a:p>
            <a:pPr algn="ctr"/>
            <a:r>
              <a:rPr lang="en-US" sz="1400" b="1" dirty="0"/>
              <a:t>Scheduling</a:t>
            </a:r>
          </a:p>
        </p:txBody>
      </p:sp>
      <p:sp>
        <p:nvSpPr>
          <p:cNvPr id="44" name="Rectangle 43">
            <a:extLst>
              <a:ext uri="{FF2B5EF4-FFF2-40B4-BE49-F238E27FC236}">
                <a16:creationId xmlns:a16="http://schemas.microsoft.com/office/drawing/2014/main" id="{478A6359-DBC0-1345-9CEB-57B97C08642E}"/>
              </a:ext>
            </a:extLst>
          </p:cNvPr>
          <p:cNvSpPr/>
          <p:nvPr/>
        </p:nvSpPr>
        <p:spPr>
          <a:xfrm>
            <a:off x="7027122" y="5919768"/>
            <a:ext cx="1136851" cy="307777"/>
          </a:xfrm>
          <a:prstGeom prst="rect">
            <a:avLst/>
          </a:prstGeom>
        </p:spPr>
        <p:txBody>
          <a:bodyPr wrap="none">
            <a:spAutoFit/>
          </a:bodyPr>
          <a:lstStyle/>
          <a:p>
            <a:pPr algn="ctr"/>
            <a:r>
              <a:rPr lang="en-US" sz="1400" b="1" dirty="0"/>
              <a:t>Witnessing</a:t>
            </a:r>
          </a:p>
        </p:txBody>
      </p:sp>
      <p:sp>
        <p:nvSpPr>
          <p:cNvPr id="46" name="Rectangle 45">
            <a:extLst>
              <a:ext uri="{FF2B5EF4-FFF2-40B4-BE49-F238E27FC236}">
                <a16:creationId xmlns:a16="http://schemas.microsoft.com/office/drawing/2014/main" id="{8E0472D2-F0A4-EF4E-8FF2-8F9125BE924E}"/>
              </a:ext>
            </a:extLst>
          </p:cNvPr>
          <p:cNvSpPr/>
          <p:nvPr/>
        </p:nvSpPr>
        <p:spPr>
          <a:xfrm>
            <a:off x="7460719" y="4759991"/>
            <a:ext cx="1715534" cy="307777"/>
          </a:xfrm>
          <a:prstGeom prst="rect">
            <a:avLst/>
          </a:prstGeom>
        </p:spPr>
        <p:txBody>
          <a:bodyPr wrap="none">
            <a:spAutoFit/>
          </a:bodyPr>
          <a:lstStyle/>
          <a:p>
            <a:pPr algn="ctr"/>
            <a:r>
              <a:rPr lang="en-US" sz="1400" b="1" dirty="0"/>
              <a:t>Quality Standards</a:t>
            </a:r>
          </a:p>
        </p:txBody>
      </p:sp>
      <p:sp>
        <p:nvSpPr>
          <p:cNvPr id="43" name="TextBox 42">
            <a:extLst>
              <a:ext uri="{FF2B5EF4-FFF2-40B4-BE49-F238E27FC236}">
                <a16:creationId xmlns:a16="http://schemas.microsoft.com/office/drawing/2014/main" id="{9BF54339-C215-4F3E-AF33-F9AFA66AAD6F}"/>
              </a:ext>
            </a:extLst>
          </p:cNvPr>
          <p:cNvSpPr txBox="1"/>
          <p:nvPr/>
        </p:nvSpPr>
        <p:spPr>
          <a:xfrm>
            <a:off x="181154" y="313125"/>
            <a:ext cx="4282469" cy="523220"/>
          </a:xfrm>
          <a:prstGeom prst="rect">
            <a:avLst/>
          </a:prstGeom>
          <a:noFill/>
        </p:spPr>
        <p:txBody>
          <a:bodyPr wrap="square" rtlCol="0">
            <a:spAutoFit/>
          </a:bodyPr>
          <a:lstStyle/>
          <a:p>
            <a:r>
              <a:rPr lang="en-PH" sz="2800" b="1" dirty="0">
                <a:solidFill>
                  <a:schemeClr val="tx2">
                    <a:lumMod val="50000"/>
                  </a:schemeClr>
                </a:solidFill>
              </a:rPr>
              <a:t>PROJECT APPROACH</a:t>
            </a:r>
          </a:p>
        </p:txBody>
      </p:sp>
      <p:pic>
        <p:nvPicPr>
          <p:cNvPr id="2" name="Picture 1">
            <a:extLst>
              <a:ext uri="{FF2B5EF4-FFF2-40B4-BE49-F238E27FC236}">
                <a16:creationId xmlns:a16="http://schemas.microsoft.com/office/drawing/2014/main" id="{4832C4D7-4A72-CEF4-EF28-52F12001B7A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6000" y="5711055"/>
            <a:ext cx="609600" cy="609600"/>
          </a:xfrm>
          <a:prstGeom prst="rect">
            <a:avLst/>
          </a:prstGeom>
        </p:spPr>
      </p:pic>
    </p:spTree>
    <p:extLst>
      <p:ext uri="{BB962C8B-B14F-4D97-AF65-F5344CB8AC3E}">
        <p14:creationId xmlns:p14="http://schemas.microsoft.com/office/powerpoint/2010/main" val="23251826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00"/>
                                        <p:tgtEl>
                                          <p:spTgt spid="44"/>
                                        </p:tgtEl>
                                      </p:cBhvr>
                                    </p:animEffect>
                                    <p:anim calcmode="lin" valueType="num">
                                      <p:cBhvr>
                                        <p:cTn id="50" dur="1000" fill="hold"/>
                                        <p:tgtEl>
                                          <p:spTgt spid="44"/>
                                        </p:tgtEl>
                                        <p:attrNameLst>
                                          <p:attrName>ppt_x</p:attrName>
                                        </p:attrNameLst>
                                      </p:cBhvr>
                                      <p:tavLst>
                                        <p:tav tm="0">
                                          <p:val>
                                            <p:strVal val="#ppt_x"/>
                                          </p:val>
                                        </p:tav>
                                        <p:tav tm="100000">
                                          <p:val>
                                            <p:strVal val="#ppt_x"/>
                                          </p:val>
                                        </p:tav>
                                      </p:tavLst>
                                    </p:anim>
                                    <p:anim calcmode="lin" valueType="num">
                                      <p:cBhvr>
                                        <p:cTn id="5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37280" fill="hold"/>
                                        <p:tgtEl>
                                          <p:spTgt spid="3"/>
                                        </p:tgtEl>
                                      </p:cBhvr>
                                    </p:cmd>
                                  </p:childTnLst>
                                </p:cTn>
                              </p:par>
                            </p:childTnLst>
                          </p:cTn>
                        </p:par>
                      </p:childTnLst>
                    </p:cTn>
                  </p:par>
                </p:childTnLst>
              </p:cTn>
              <p:nextCondLst>
                <p:cond evt="onClick" delay="0">
                  <p:tgtEl>
                    <p:spTgt spid="3"/>
                  </p:tgtEl>
                </p:cond>
              </p:nextCondLst>
            </p:seq>
            <p:audio>
              <p:cMediaNode vol="80000">
                <p:cTn id="78" fill="hold" display="0">
                  <p:stCondLst>
                    <p:cond delay="indefinite"/>
                  </p:stCondLst>
                  <p:endCondLst>
                    <p:cond evt="onStopAudio" delay="0">
                      <p:tgtEl>
                        <p:sldTgt/>
                      </p:tgtEl>
                    </p:cond>
                  </p:endCondLst>
                </p:cTn>
                <p:tgtEl>
                  <p:spTgt spid="3"/>
                </p:tgtEl>
              </p:cMediaNode>
            </p:audio>
          </p:childTnLst>
        </p:cTn>
      </p:par>
    </p:tnLst>
    <p:bldLst>
      <p:bldP spid="14" grpId="0"/>
      <p:bldP spid="7" grpId="0"/>
      <p:bldP spid="9" grpId="0"/>
      <p:bldP spid="11" grpId="0"/>
      <p:bldGraphic spid="4" grpId="0">
        <p:bldAsOne/>
      </p:bldGraphic>
      <p:bldP spid="39" grpId="0"/>
      <p:bldP spid="42" grpId="0"/>
      <p:bldP spid="44" grpId="0"/>
      <p:bldP spid="46"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97082"/>
            <a:ext cx="8915400" cy="868361"/>
          </a:xfrm>
          <a:prstGeom prst="rect">
            <a:avLst/>
          </a:prstGeom>
        </p:spPr>
        <p:txBody>
          <a:bodyPr vert="horz" lIns="91440" tIns="45720" rIns="91440" bIns="45720" rtlCol="0" anchor="ctr">
            <a:normAutofit/>
          </a:bodyPr>
          <a:lstStyle>
            <a:lvl1pPr algn="ctr" defTabSz="495285" rtl="0" eaLnBrk="1" latinLnBrk="0" hangingPunct="1">
              <a:spcBef>
                <a:spcPct val="0"/>
              </a:spcBef>
              <a:buNone/>
              <a:defRPr sz="4767" kern="1200">
                <a:solidFill>
                  <a:schemeClr val="tx1"/>
                </a:solidFill>
                <a:latin typeface="+mj-lt"/>
                <a:ea typeface="+mj-ea"/>
                <a:cs typeface="+mj-cs"/>
              </a:defRPr>
            </a:lvl1pPr>
          </a:lstStyle>
          <a:p>
            <a:pPr algn="l"/>
            <a:r>
              <a:rPr lang="en-PH" sz="2400" b="1" dirty="0"/>
              <a:t>Testing, Adjusting and Balancing</a:t>
            </a:r>
          </a:p>
        </p:txBody>
      </p:sp>
      <p:sp>
        <p:nvSpPr>
          <p:cNvPr id="51" name="Flowchart: Document 50" descr="SlideNote">
            <a:extLst>
              <a:ext uri="{FF2B5EF4-FFF2-40B4-BE49-F238E27FC236}">
                <a16:creationId xmlns:a16="http://schemas.microsoft.com/office/drawing/2014/main" id="{16748289-6BB7-4F05-AD0E-70343AAA1523}"/>
              </a:ext>
            </a:extLst>
          </p:cNvPr>
          <p:cNvSpPr/>
          <p:nvPr/>
        </p:nvSpPr>
        <p:spPr>
          <a:xfrm>
            <a:off x="0" y="6858000"/>
            <a:ext cx="269626" cy="343972"/>
          </a:xfrm>
          <a:prstGeom prst="flowChartDocument">
            <a:avLst/>
          </a:prstGeom>
          <a:gradFill flip="none" rotWithShape="1">
            <a:gsLst>
              <a:gs pos="0">
                <a:srgbClr val="FFFFFF"/>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wrap="none" rtlCol="0" anchor="t">
            <a:spAutoFit/>
          </a:bodyPr>
          <a:lstStyle/>
          <a:p>
            <a:r>
              <a:rPr lang="en-PH" sz="1200" dirty="0">
                <a:solidFill>
                  <a:srgbClr val="000000"/>
                </a:solidFill>
                <a:latin typeface="Arial" panose="020B0604020202020204" pitchFamily="34" charset="0"/>
              </a:rPr>
              <a:t>d</a:t>
            </a:r>
          </a:p>
        </p:txBody>
      </p:sp>
      <p:sp>
        <p:nvSpPr>
          <p:cNvPr id="56" name="Flowchart: Document 55" descr="SlideNote">
            <a:extLst>
              <a:ext uri="{FF2B5EF4-FFF2-40B4-BE49-F238E27FC236}">
                <a16:creationId xmlns:a16="http://schemas.microsoft.com/office/drawing/2014/main" id="{E2B9E613-4354-4F41-8920-BCD8AE28F787}"/>
              </a:ext>
            </a:extLst>
          </p:cNvPr>
          <p:cNvSpPr/>
          <p:nvPr/>
        </p:nvSpPr>
        <p:spPr>
          <a:xfrm>
            <a:off x="292100" y="6858000"/>
            <a:ext cx="261610" cy="343972"/>
          </a:xfrm>
          <a:prstGeom prst="flowChartDocument">
            <a:avLst/>
          </a:prstGeom>
          <a:gradFill flip="none" rotWithShape="1">
            <a:gsLst>
              <a:gs pos="0">
                <a:srgbClr val="FFFFFF"/>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wrap="none" rtlCol="0" anchor="t">
            <a:spAutoFit/>
          </a:bodyPr>
          <a:lstStyle/>
          <a:p>
            <a:r>
              <a:rPr lang="en-PH" sz="1200" dirty="0">
                <a:solidFill>
                  <a:srgbClr val="000000"/>
                </a:solidFill>
                <a:latin typeface="Arial" panose="020B0604020202020204" pitchFamily="34" charset="0"/>
              </a:rPr>
              <a:t>c</a:t>
            </a:r>
          </a:p>
        </p:txBody>
      </p:sp>
      <p:sp>
        <p:nvSpPr>
          <p:cNvPr id="63" name="Flowchart: Document 62" descr="SlideNote">
            <a:extLst>
              <a:ext uri="{FF2B5EF4-FFF2-40B4-BE49-F238E27FC236}">
                <a16:creationId xmlns:a16="http://schemas.microsoft.com/office/drawing/2014/main" id="{AFDED91B-165A-48A4-AEC2-8A3D3C17C19A}"/>
              </a:ext>
            </a:extLst>
          </p:cNvPr>
          <p:cNvSpPr/>
          <p:nvPr/>
        </p:nvSpPr>
        <p:spPr>
          <a:xfrm>
            <a:off x="571500" y="6858000"/>
            <a:ext cx="269626" cy="343972"/>
          </a:xfrm>
          <a:prstGeom prst="flowChartDocument">
            <a:avLst/>
          </a:prstGeom>
          <a:gradFill flip="none" rotWithShape="1">
            <a:gsLst>
              <a:gs pos="0">
                <a:srgbClr val="FFFFFF"/>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wrap="none" rtlCol="0" anchor="t">
            <a:spAutoFit/>
          </a:bodyPr>
          <a:lstStyle/>
          <a:p>
            <a:r>
              <a:rPr lang="en-PH" sz="1200" dirty="0">
                <a:solidFill>
                  <a:srgbClr val="000000"/>
                </a:solidFill>
                <a:latin typeface="Arial" panose="020B0604020202020204" pitchFamily="34" charset="0"/>
              </a:rPr>
              <a:t>a</a:t>
            </a:r>
          </a:p>
        </p:txBody>
      </p:sp>
      <p:sp>
        <p:nvSpPr>
          <p:cNvPr id="72" name="Flowchart: Document 71" descr="SlideNote">
            <a:extLst>
              <a:ext uri="{FF2B5EF4-FFF2-40B4-BE49-F238E27FC236}">
                <a16:creationId xmlns:a16="http://schemas.microsoft.com/office/drawing/2014/main" id="{9537CB7B-A446-4B93-9215-B8EED01AB0F0}"/>
              </a:ext>
            </a:extLst>
          </p:cNvPr>
          <p:cNvSpPr/>
          <p:nvPr/>
        </p:nvSpPr>
        <p:spPr>
          <a:xfrm>
            <a:off x="863600" y="6858000"/>
            <a:ext cx="295274" cy="343972"/>
          </a:xfrm>
          <a:prstGeom prst="flowChartDocument">
            <a:avLst/>
          </a:prstGeom>
          <a:gradFill flip="none" rotWithShape="1">
            <a:gsLst>
              <a:gs pos="0">
                <a:srgbClr val="FFFFFF"/>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wrap="none" rtlCol="0" anchor="t">
            <a:spAutoFit/>
          </a:bodyPr>
          <a:lstStyle/>
          <a:p>
            <a:r>
              <a:rPr lang="en-PH" sz="1200" dirty="0">
                <a:solidFill>
                  <a:srgbClr val="000000"/>
                </a:solidFill>
                <a:latin typeface="Arial" panose="020B0604020202020204" pitchFamily="34" charset="0"/>
              </a:rPr>
              <a:t>w</a:t>
            </a:r>
          </a:p>
        </p:txBody>
      </p:sp>
      <p:sp>
        <p:nvSpPr>
          <p:cNvPr id="83" name="Flowchart: Document 82" descr="SlideNote">
            <a:extLst>
              <a:ext uri="{FF2B5EF4-FFF2-40B4-BE49-F238E27FC236}">
                <a16:creationId xmlns:a16="http://schemas.microsoft.com/office/drawing/2014/main" id="{CA263F50-63B3-4D63-A94A-380B74374EDC}"/>
              </a:ext>
            </a:extLst>
          </p:cNvPr>
          <p:cNvSpPr/>
          <p:nvPr/>
        </p:nvSpPr>
        <p:spPr>
          <a:xfrm>
            <a:off x="1181100" y="6858000"/>
            <a:ext cx="312906" cy="343972"/>
          </a:xfrm>
          <a:prstGeom prst="flowChartDocument">
            <a:avLst/>
          </a:prstGeom>
          <a:gradFill flip="none" rotWithShape="1">
            <a:gsLst>
              <a:gs pos="0">
                <a:srgbClr val="FFFFFF"/>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wrap="none" rtlCol="0" anchor="t">
            <a:spAutoFit/>
          </a:bodyPr>
          <a:lstStyle/>
          <a:p>
            <a:r>
              <a:rPr lang="en-PH" sz="1200" dirty="0">
                <a:solidFill>
                  <a:srgbClr val="000000"/>
                </a:solidFill>
                <a:latin typeface="Arial" panose="020B0604020202020204" pitchFamily="34" charset="0"/>
              </a:rPr>
              <a:t>m</a:t>
            </a:r>
          </a:p>
        </p:txBody>
      </p:sp>
      <p:pic>
        <p:nvPicPr>
          <p:cNvPr id="96" name="s486 sp45" descr="speechSoundShapeTitle 1">
            <a:hlinkClick r:id="" action="ppaction://media"/>
            <a:extLst>
              <a:ext uri="{FF2B5EF4-FFF2-40B4-BE49-F238E27FC236}">
                <a16:creationId xmlns:a16="http://schemas.microsoft.com/office/drawing/2014/main" id="{0AF91DC6-25E2-40AC-B713-20A9EAECFA6E}"/>
              </a:ext>
            </a:extLst>
          </p:cNvPr>
          <p:cNvPicPr>
            <a:picLocks noChangeAspect="1"/>
          </p:cNvPicPr>
          <p:nvPr>
            <a:audioFile r:link="rId2"/>
            <p:extLst>
              <p:ext uri="{DAA4B4D4-6D71-4841-9C94-3DE7FCFB9230}">
                <p14:media xmlns:p14="http://schemas.microsoft.com/office/powerpoint/2010/main" r:embed="rId1" r:link="rId3"/>
              </p:ext>
            </p:extLst>
          </p:nvPr>
        </p:nvPicPr>
        <p:blipFill>
          <a:blip r:embed="rId23"/>
          <a:stretch>
            <a:fillRect/>
          </a:stretch>
        </p:blipFill>
        <p:spPr>
          <a:xfrm>
            <a:off x="9652000" y="7112000"/>
            <a:ext cx="254000" cy="254000"/>
          </a:xfrm>
          <a:prstGeom prst="rect">
            <a:avLst/>
          </a:prstGeom>
        </p:spPr>
      </p:pic>
      <p:pic>
        <p:nvPicPr>
          <p:cNvPr id="98" name="s486 sp47" descr="speechSoundShapeFlowchart: Document 50">
            <a:hlinkClick r:id="" action="ppaction://media"/>
            <a:extLst>
              <a:ext uri="{FF2B5EF4-FFF2-40B4-BE49-F238E27FC236}">
                <a16:creationId xmlns:a16="http://schemas.microsoft.com/office/drawing/2014/main" id="{10EEDBA1-69F9-4313-83A1-E489B7103431}"/>
              </a:ext>
            </a:extLst>
          </p:cNvPr>
          <p:cNvPicPr>
            <a:picLocks noChangeAspect="1"/>
          </p:cNvPicPr>
          <p:nvPr>
            <a:audioFile r:link="rId5"/>
            <p:extLst>
              <p:ext uri="{DAA4B4D4-6D71-4841-9C94-3DE7FCFB9230}">
                <p14:media xmlns:p14="http://schemas.microsoft.com/office/powerpoint/2010/main" r:embed="rId4" r:link="rId6"/>
              </p:ext>
            </p:extLst>
          </p:nvPr>
        </p:nvPicPr>
        <p:blipFill>
          <a:blip r:embed="rId23"/>
          <a:stretch>
            <a:fillRect/>
          </a:stretch>
        </p:blipFill>
        <p:spPr>
          <a:xfrm>
            <a:off x="9652000" y="7112000"/>
            <a:ext cx="254000" cy="254000"/>
          </a:xfrm>
          <a:prstGeom prst="rect">
            <a:avLst/>
          </a:prstGeom>
        </p:spPr>
      </p:pic>
      <p:pic>
        <p:nvPicPr>
          <p:cNvPr id="100" name="s486 sp48" descr="speechSoundShapeFlowchart: Document 55">
            <a:hlinkClick r:id="" action="ppaction://media"/>
            <a:extLst>
              <a:ext uri="{FF2B5EF4-FFF2-40B4-BE49-F238E27FC236}">
                <a16:creationId xmlns:a16="http://schemas.microsoft.com/office/drawing/2014/main" id="{35BAC445-4124-466E-B559-1C6E8EE0CAF4}"/>
              </a:ext>
            </a:extLst>
          </p:cNvPr>
          <p:cNvPicPr>
            <a:picLocks noChangeAspect="1"/>
          </p:cNvPicPr>
          <p:nvPr>
            <a:audioFile r:link="rId8"/>
            <p:extLst>
              <p:ext uri="{DAA4B4D4-6D71-4841-9C94-3DE7FCFB9230}">
                <p14:media xmlns:p14="http://schemas.microsoft.com/office/powerpoint/2010/main" r:embed="rId7" r:link="rId9"/>
              </p:ext>
            </p:extLst>
          </p:nvPr>
        </p:nvPicPr>
        <p:blipFill>
          <a:blip r:embed="rId23"/>
          <a:stretch>
            <a:fillRect/>
          </a:stretch>
        </p:blipFill>
        <p:spPr>
          <a:xfrm>
            <a:off x="9652000" y="7112000"/>
            <a:ext cx="254000" cy="254000"/>
          </a:xfrm>
          <a:prstGeom prst="rect">
            <a:avLst/>
          </a:prstGeom>
        </p:spPr>
      </p:pic>
      <p:pic>
        <p:nvPicPr>
          <p:cNvPr id="102" name="s486 sp49" descr="speechSoundShapeFlowchart: Document 62">
            <a:hlinkClick r:id="" action="ppaction://media"/>
            <a:extLst>
              <a:ext uri="{FF2B5EF4-FFF2-40B4-BE49-F238E27FC236}">
                <a16:creationId xmlns:a16="http://schemas.microsoft.com/office/drawing/2014/main" id="{328D5379-96C8-40FA-9DE7-A58F178B4695}"/>
              </a:ext>
            </a:extLst>
          </p:cNvPr>
          <p:cNvPicPr>
            <a:picLocks noChangeAspect="1"/>
          </p:cNvPicPr>
          <p:nvPr>
            <a:audioFile r:link="rId11"/>
            <p:extLst>
              <p:ext uri="{DAA4B4D4-6D71-4841-9C94-3DE7FCFB9230}">
                <p14:media xmlns:p14="http://schemas.microsoft.com/office/powerpoint/2010/main" r:embed="rId10" r:link="rId12"/>
              </p:ext>
            </p:extLst>
          </p:nvPr>
        </p:nvPicPr>
        <p:blipFill>
          <a:blip r:embed="rId23"/>
          <a:stretch>
            <a:fillRect/>
          </a:stretch>
        </p:blipFill>
        <p:spPr>
          <a:xfrm>
            <a:off x="9652000" y="7112000"/>
            <a:ext cx="254000" cy="254000"/>
          </a:xfrm>
          <a:prstGeom prst="rect">
            <a:avLst/>
          </a:prstGeom>
        </p:spPr>
      </p:pic>
      <p:pic>
        <p:nvPicPr>
          <p:cNvPr id="104" name="s486 sp50" descr="speechSoundShapeFlowchart: Document 71">
            <a:hlinkClick r:id="" action="ppaction://media"/>
            <a:extLst>
              <a:ext uri="{FF2B5EF4-FFF2-40B4-BE49-F238E27FC236}">
                <a16:creationId xmlns:a16="http://schemas.microsoft.com/office/drawing/2014/main" id="{117F4D42-2DEB-45F6-B0DB-1D81EA34E85F}"/>
              </a:ext>
            </a:extLst>
          </p:cNvPr>
          <p:cNvPicPr>
            <a:picLocks noChangeAspect="1"/>
          </p:cNvPicPr>
          <p:nvPr>
            <a:audioFile r:link="rId14"/>
            <p:extLst>
              <p:ext uri="{DAA4B4D4-6D71-4841-9C94-3DE7FCFB9230}">
                <p14:media xmlns:p14="http://schemas.microsoft.com/office/powerpoint/2010/main" r:embed="rId13" r:link="rId15"/>
              </p:ext>
            </p:extLst>
          </p:nvPr>
        </p:nvPicPr>
        <p:blipFill>
          <a:blip r:embed="rId23"/>
          <a:stretch>
            <a:fillRect/>
          </a:stretch>
        </p:blipFill>
        <p:spPr>
          <a:xfrm>
            <a:off x="9652000" y="7112000"/>
            <a:ext cx="254000" cy="254000"/>
          </a:xfrm>
          <a:prstGeom prst="rect">
            <a:avLst/>
          </a:prstGeom>
        </p:spPr>
      </p:pic>
      <p:pic>
        <p:nvPicPr>
          <p:cNvPr id="106" name="s486 sp51" descr="speechSoundShapeFlowchart: Document 82">
            <a:hlinkClick r:id="" action="ppaction://media"/>
            <a:extLst>
              <a:ext uri="{FF2B5EF4-FFF2-40B4-BE49-F238E27FC236}">
                <a16:creationId xmlns:a16="http://schemas.microsoft.com/office/drawing/2014/main" id="{929C93EA-02C5-4CBD-B196-DD3250A607C3}"/>
              </a:ext>
            </a:extLst>
          </p:cNvPr>
          <p:cNvPicPr>
            <a:picLocks noChangeAspect="1"/>
          </p:cNvPicPr>
          <p:nvPr>
            <a:audioFile r:link="rId17"/>
            <p:extLst>
              <p:ext uri="{DAA4B4D4-6D71-4841-9C94-3DE7FCFB9230}">
                <p14:media xmlns:p14="http://schemas.microsoft.com/office/powerpoint/2010/main" r:embed="rId16" r:link="rId18"/>
              </p:ext>
            </p:extLst>
          </p:nvPr>
        </p:nvPicPr>
        <p:blipFill>
          <a:blip r:embed="rId23"/>
          <a:stretch>
            <a:fillRect/>
          </a:stretch>
        </p:blipFill>
        <p:spPr>
          <a:xfrm>
            <a:off x="9652000" y="7112000"/>
            <a:ext cx="254000" cy="254000"/>
          </a:xfrm>
          <a:prstGeom prst="rect">
            <a:avLst/>
          </a:prstGeom>
        </p:spPr>
      </p:pic>
      <p:graphicFrame>
        <p:nvGraphicFramePr>
          <p:cNvPr id="2" name="Diagram 1">
            <a:extLst>
              <a:ext uri="{FF2B5EF4-FFF2-40B4-BE49-F238E27FC236}">
                <a16:creationId xmlns:a16="http://schemas.microsoft.com/office/drawing/2014/main" id="{EF20CCC1-A725-FD49-AB34-FEFFCE694C90}"/>
              </a:ext>
            </a:extLst>
          </p:cNvPr>
          <p:cNvGraphicFramePr/>
          <p:nvPr>
            <p:extLst>
              <p:ext uri="{D42A27DB-BD31-4B8C-83A1-F6EECF244321}">
                <p14:modId xmlns:p14="http://schemas.microsoft.com/office/powerpoint/2010/main" val="1902331710"/>
              </p:ext>
            </p:extLst>
          </p:nvPr>
        </p:nvGraphicFramePr>
        <p:xfrm>
          <a:off x="1432803" y="1265443"/>
          <a:ext cx="7040394" cy="483098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pic>
        <p:nvPicPr>
          <p:cNvPr id="12" name="Picture 1">
            <a:extLst>
              <a:ext uri="{FF2B5EF4-FFF2-40B4-BE49-F238E27FC236}">
                <a16:creationId xmlns:a16="http://schemas.microsoft.com/office/drawing/2014/main" id="{931449A5-ACBF-B730-41FE-E85121C733D6}"/>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lide 24">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9937044" y="5486832"/>
            <a:ext cx="609600" cy="609600"/>
          </a:xfrm>
          <a:prstGeom prst="rect">
            <a:avLst/>
          </a:prstGeom>
        </p:spPr>
      </p:pic>
    </p:spTree>
    <p:extLst>
      <p:ext uri="{BB962C8B-B14F-4D97-AF65-F5344CB8AC3E}">
        <p14:creationId xmlns:p14="http://schemas.microsoft.com/office/powerpoint/2010/main" val="2295803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96"/>
                </p:tgtEl>
              </p:cMediaNode>
            </p:audio>
            <p:audio>
              <p:cMediaNode vol="80000">
                <p:cTn id="18" fill="hold" display="0">
                  <p:stCondLst>
                    <p:cond delay="indefinite"/>
                  </p:stCondLst>
                  <p:endCondLst>
                    <p:cond evt="onStopAudio" delay="0">
                      <p:tgtEl>
                        <p:sldTgt/>
                      </p:tgtEl>
                    </p:cond>
                  </p:endCondLst>
                </p:cTn>
                <p:tgtEl>
                  <p:spTgt spid="98"/>
                </p:tgtEl>
              </p:cMediaNode>
            </p:audio>
            <p:audio>
              <p:cMediaNode vol="80000">
                <p:cTn id="19" fill="hold" display="0">
                  <p:stCondLst>
                    <p:cond delay="indefinite"/>
                  </p:stCondLst>
                  <p:endCondLst>
                    <p:cond evt="onStopAudio" delay="0">
                      <p:tgtEl>
                        <p:sldTgt/>
                      </p:tgtEl>
                    </p:cond>
                  </p:endCondLst>
                </p:cTn>
                <p:tgtEl>
                  <p:spTgt spid="100"/>
                </p:tgtEl>
              </p:cMediaNode>
            </p:audio>
            <p:audio>
              <p:cMediaNode vol="80000">
                <p:cTn id="20" fill="hold" display="0">
                  <p:stCondLst>
                    <p:cond delay="indefinite"/>
                  </p:stCondLst>
                  <p:endCondLst>
                    <p:cond evt="onStopAudio" delay="0">
                      <p:tgtEl>
                        <p:sldTgt/>
                      </p:tgtEl>
                    </p:cond>
                  </p:endCondLst>
                </p:cTn>
                <p:tgtEl>
                  <p:spTgt spid="102"/>
                </p:tgtEl>
              </p:cMediaNode>
            </p:audio>
            <p:audio>
              <p:cMediaNode vol="80000">
                <p:cTn id="21" fill="hold" display="0">
                  <p:stCondLst>
                    <p:cond delay="indefinite"/>
                  </p:stCondLst>
                  <p:endCondLst>
                    <p:cond evt="onStopAudio" delay="0">
                      <p:tgtEl>
                        <p:sldTgt/>
                      </p:tgtEl>
                    </p:cond>
                  </p:endCondLst>
                </p:cTn>
                <p:tgtEl>
                  <p:spTgt spid="104"/>
                </p:tgtEl>
              </p:cMediaNode>
            </p:audio>
            <p:audio>
              <p:cMediaNode vol="80000">
                <p:cTn id="22" fill="hold" display="0">
                  <p:stCondLst>
                    <p:cond delay="indefinite"/>
                  </p:stCondLst>
                  <p:endCondLst>
                    <p:cond evt="onStopAudio" delay="0">
                      <p:tgtEl>
                        <p:sldTgt/>
                      </p:tgtEl>
                    </p:cond>
                  </p:endCondLst>
                </p:cTn>
                <p:tgtEl>
                  <p:spTgt spid="106"/>
                </p:tgtEl>
              </p:cMediaNode>
            </p:audi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305"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3" grpId="0"/>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97082"/>
            <a:ext cx="8915400" cy="868361"/>
          </a:xfrm>
          <a:prstGeom prst="rect">
            <a:avLst/>
          </a:prstGeom>
        </p:spPr>
        <p:txBody>
          <a:bodyPr vert="horz" lIns="91440" tIns="45720" rIns="91440" bIns="45720" rtlCol="0" anchor="ctr">
            <a:normAutofit/>
          </a:bodyPr>
          <a:lstStyle>
            <a:lvl1pPr algn="ctr" defTabSz="495285" rtl="0" eaLnBrk="1" latinLnBrk="0" hangingPunct="1">
              <a:spcBef>
                <a:spcPct val="0"/>
              </a:spcBef>
              <a:buNone/>
              <a:defRPr sz="4767" kern="1200">
                <a:solidFill>
                  <a:schemeClr val="tx1"/>
                </a:solidFill>
                <a:latin typeface="+mj-lt"/>
                <a:ea typeface="+mj-ea"/>
                <a:cs typeface="+mj-cs"/>
              </a:defRPr>
            </a:lvl1pPr>
          </a:lstStyle>
          <a:p>
            <a:pPr algn="l"/>
            <a:r>
              <a:rPr lang="en-PH" sz="2400" b="1" dirty="0">
                <a:latin typeface="+mn-lt"/>
              </a:rPr>
              <a:t>LEED Commissioning Authority</a:t>
            </a:r>
          </a:p>
        </p:txBody>
      </p:sp>
      <p:pic>
        <p:nvPicPr>
          <p:cNvPr id="96" name="s486 sp45" descr="speechSoundShapeTitle 1">
            <a:hlinkClick r:id="" action="ppaction://media"/>
            <a:extLst>
              <a:ext uri="{FF2B5EF4-FFF2-40B4-BE49-F238E27FC236}">
                <a16:creationId xmlns:a16="http://schemas.microsoft.com/office/drawing/2014/main" id="{0AF91DC6-25E2-40AC-B713-20A9EAECFA6E}"/>
              </a:ext>
            </a:extLst>
          </p:cNvPr>
          <p:cNvPicPr>
            <a:picLocks noChangeAspect="1"/>
          </p:cNvPicPr>
          <p:nvPr>
            <a:audioFile r:link="rId2"/>
            <p:extLst>
              <p:ext uri="{DAA4B4D4-6D71-4841-9C94-3DE7FCFB9230}">
                <p14:media xmlns:p14="http://schemas.microsoft.com/office/powerpoint/2010/main" r:embed="rId1" r:link="rId3"/>
              </p:ext>
            </p:extLst>
          </p:nvPr>
        </p:nvPicPr>
        <p:blipFill>
          <a:blip r:embed="rId23"/>
          <a:stretch>
            <a:fillRect/>
          </a:stretch>
        </p:blipFill>
        <p:spPr>
          <a:xfrm>
            <a:off x="9652000" y="7112000"/>
            <a:ext cx="254000" cy="254000"/>
          </a:xfrm>
          <a:prstGeom prst="rect">
            <a:avLst/>
          </a:prstGeom>
        </p:spPr>
      </p:pic>
      <p:pic>
        <p:nvPicPr>
          <p:cNvPr id="98" name="s486 sp47" descr="speechSoundShapeFlowchart: Document 50">
            <a:hlinkClick r:id="" action="ppaction://media"/>
            <a:extLst>
              <a:ext uri="{FF2B5EF4-FFF2-40B4-BE49-F238E27FC236}">
                <a16:creationId xmlns:a16="http://schemas.microsoft.com/office/drawing/2014/main" id="{10EEDBA1-69F9-4313-83A1-E489B7103431}"/>
              </a:ext>
            </a:extLst>
          </p:cNvPr>
          <p:cNvPicPr>
            <a:picLocks noChangeAspect="1"/>
          </p:cNvPicPr>
          <p:nvPr>
            <a:audioFile r:link="rId5"/>
            <p:extLst>
              <p:ext uri="{DAA4B4D4-6D71-4841-9C94-3DE7FCFB9230}">
                <p14:media xmlns:p14="http://schemas.microsoft.com/office/powerpoint/2010/main" r:embed="rId4" r:link="rId6"/>
              </p:ext>
            </p:extLst>
          </p:nvPr>
        </p:nvPicPr>
        <p:blipFill>
          <a:blip r:embed="rId23"/>
          <a:stretch>
            <a:fillRect/>
          </a:stretch>
        </p:blipFill>
        <p:spPr>
          <a:xfrm>
            <a:off x="9652000" y="7112000"/>
            <a:ext cx="254000" cy="254000"/>
          </a:xfrm>
          <a:prstGeom prst="rect">
            <a:avLst/>
          </a:prstGeom>
        </p:spPr>
      </p:pic>
      <p:pic>
        <p:nvPicPr>
          <p:cNvPr id="100" name="s486 sp48" descr="speechSoundShapeFlowchart: Document 55">
            <a:hlinkClick r:id="" action="ppaction://media"/>
            <a:extLst>
              <a:ext uri="{FF2B5EF4-FFF2-40B4-BE49-F238E27FC236}">
                <a16:creationId xmlns:a16="http://schemas.microsoft.com/office/drawing/2014/main" id="{35BAC445-4124-466E-B559-1C6E8EE0CAF4}"/>
              </a:ext>
            </a:extLst>
          </p:cNvPr>
          <p:cNvPicPr>
            <a:picLocks noChangeAspect="1"/>
          </p:cNvPicPr>
          <p:nvPr>
            <a:audioFile r:link="rId8"/>
            <p:extLst>
              <p:ext uri="{DAA4B4D4-6D71-4841-9C94-3DE7FCFB9230}">
                <p14:media xmlns:p14="http://schemas.microsoft.com/office/powerpoint/2010/main" r:embed="rId7" r:link="rId9"/>
              </p:ext>
            </p:extLst>
          </p:nvPr>
        </p:nvPicPr>
        <p:blipFill>
          <a:blip r:embed="rId23"/>
          <a:stretch>
            <a:fillRect/>
          </a:stretch>
        </p:blipFill>
        <p:spPr>
          <a:xfrm>
            <a:off x="9652000" y="7112000"/>
            <a:ext cx="254000" cy="254000"/>
          </a:xfrm>
          <a:prstGeom prst="rect">
            <a:avLst/>
          </a:prstGeom>
        </p:spPr>
      </p:pic>
      <p:pic>
        <p:nvPicPr>
          <p:cNvPr id="102" name="s486 sp49" descr="speechSoundShapeFlowchart: Document 62">
            <a:hlinkClick r:id="" action="ppaction://media"/>
            <a:extLst>
              <a:ext uri="{FF2B5EF4-FFF2-40B4-BE49-F238E27FC236}">
                <a16:creationId xmlns:a16="http://schemas.microsoft.com/office/drawing/2014/main" id="{328D5379-96C8-40FA-9DE7-A58F178B4695}"/>
              </a:ext>
            </a:extLst>
          </p:cNvPr>
          <p:cNvPicPr>
            <a:picLocks noChangeAspect="1"/>
          </p:cNvPicPr>
          <p:nvPr>
            <a:audioFile r:link="rId11"/>
            <p:extLst>
              <p:ext uri="{DAA4B4D4-6D71-4841-9C94-3DE7FCFB9230}">
                <p14:media xmlns:p14="http://schemas.microsoft.com/office/powerpoint/2010/main" r:embed="rId10" r:link="rId12"/>
              </p:ext>
            </p:extLst>
          </p:nvPr>
        </p:nvPicPr>
        <p:blipFill>
          <a:blip r:embed="rId23"/>
          <a:stretch>
            <a:fillRect/>
          </a:stretch>
        </p:blipFill>
        <p:spPr>
          <a:xfrm>
            <a:off x="9652000" y="7112000"/>
            <a:ext cx="254000" cy="254000"/>
          </a:xfrm>
          <a:prstGeom prst="rect">
            <a:avLst/>
          </a:prstGeom>
        </p:spPr>
      </p:pic>
      <p:pic>
        <p:nvPicPr>
          <p:cNvPr id="104" name="s486 sp50" descr="speechSoundShapeFlowchart: Document 71">
            <a:hlinkClick r:id="" action="ppaction://media"/>
            <a:extLst>
              <a:ext uri="{FF2B5EF4-FFF2-40B4-BE49-F238E27FC236}">
                <a16:creationId xmlns:a16="http://schemas.microsoft.com/office/drawing/2014/main" id="{117F4D42-2DEB-45F6-B0DB-1D81EA34E85F}"/>
              </a:ext>
            </a:extLst>
          </p:cNvPr>
          <p:cNvPicPr>
            <a:picLocks noChangeAspect="1"/>
          </p:cNvPicPr>
          <p:nvPr>
            <a:audioFile r:link="rId14"/>
            <p:extLst>
              <p:ext uri="{DAA4B4D4-6D71-4841-9C94-3DE7FCFB9230}">
                <p14:media xmlns:p14="http://schemas.microsoft.com/office/powerpoint/2010/main" r:embed="rId13" r:link="rId15"/>
              </p:ext>
            </p:extLst>
          </p:nvPr>
        </p:nvPicPr>
        <p:blipFill>
          <a:blip r:embed="rId23"/>
          <a:stretch>
            <a:fillRect/>
          </a:stretch>
        </p:blipFill>
        <p:spPr>
          <a:xfrm>
            <a:off x="9652000" y="7112000"/>
            <a:ext cx="254000" cy="254000"/>
          </a:xfrm>
          <a:prstGeom prst="rect">
            <a:avLst/>
          </a:prstGeom>
        </p:spPr>
      </p:pic>
      <p:pic>
        <p:nvPicPr>
          <p:cNvPr id="106" name="s486 sp51" descr="speechSoundShapeFlowchart: Document 82">
            <a:hlinkClick r:id="" action="ppaction://media"/>
            <a:extLst>
              <a:ext uri="{FF2B5EF4-FFF2-40B4-BE49-F238E27FC236}">
                <a16:creationId xmlns:a16="http://schemas.microsoft.com/office/drawing/2014/main" id="{929C93EA-02C5-4CBD-B196-DD3250A607C3}"/>
              </a:ext>
            </a:extLst>
          </p:cNvPr>
          <p:cNvPicPr>
            <a:picLocks noChangeAspect="1"/>
          </p:cNvPicPr>
          <p:nvPr>
            <a:audioFile r:link="rId17"/>
            <p:extLst>
              <p:ext uri="{DAA4B4D4-6D71-4841-9C94-3DE7FCFB9230}">
                <p14:media xmlns:p14="http://schemas.microsoft.com/office/powerpoint/2010/main" r:embed="rId16" r:link="rId18"/>
              </p:ext>
            </p:extLst>
          </p:nvPr>
        </p:nvPicPr>
        <p:blipFill>
          <a:blip r:embed="rId23"/>
          <a:stretch>
            <a:fillRect/>
          </a:stretch>
        </p:blipFill>
        <p:spPr>
          <a:xfrm>
            <a:off x="9652000" y="7112000"/>
            <a:ext cx="254000" cy="254000"/>
          </a:xfrm>
          <a:prstGeom prst="rect">
            <a:avLst/>
          </a:prstGeom>
        </p:spPr>
      </p:pic>
      <p:graphicFrame>
        <p:nvGraphicFramePr>
          <p:cNvPr id="2" name="Diagram 1">
            <a:extLst>
              <a:ext uri="{FF2B5EF4-FFF2-40B4-BE49-F238E27FC236}">
                <a16:creationId xmlns:a16="http://schemas.microsoft.com/office/drawing/2014/main" id="{EF20CCC1-A725-FD49-AB34-FEFFCE694C90}"/>
              </a:ext>
            </a:extLst>
          </p:cNvPr>
          <p:cNvGraphicFramePr/>
          <p:nvPr>
            <p:extLst>
              <p:ext uri="{D42A27DB-BD31-4B8C-83A1-F6EECF244321}">
                <p14:modId xmlns:p14="http://schemas.microsoft.com/office/powerpoint/2010/main" val="1211230624"/>
              </p:ext>
            </p:extLst>
          </p:nvPr>
        </p:nvGraphicFramePr>
        <p:xfrm>
          <a:off x="1432803" y="1265443"/>
          <a:ext cx="7040394" cy="483098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4" name="TextBox 3">
            <a:extLst>
              <a:ext uri="{FF2B5EF4-FFF2-40B4-BE49-F238E27FC236}">
                <a16:creationId xmlns:a16="http://schemas.microsoft.com/office/drawing/2014/main" id="{ACB87A60-D381-BB4C-BA06-155C3C950A4F}"/>
              </a:ext>
            </a:extLst>
          </p:cNvPr>
          <p:cNvSpPr txBox="1"/>
          <p:nvPr/>
        </p:nvSpPr>
        <p:spPr>
          <a:xfrm>
            <a:off x="5478068" y="1036984"/>
            <a:ext cx="2456122" cy="307777"/>
          </a:xfrm>
          <a:prstGeom prst="rect">
            <a:avLst/>
          </a:prstGeom>
          <a:noFill/>
        </p:spPr>
        <p:txBody>
          <a:bodyPr wrap="none" rtlCol="0">
            <a:spAutoFit/>
          </a:bodyPr>
          <a:lstStyle/>
          <a:p>
            <a:r>
              <a:rPr lang="en-US" sz="1400" dirty="0"/>
              <a:t>OPR, BOD, design drawings</a:t>
            </a:r>
          </a:p>
        </p:txBody>
      </p:sp>
      <p:sp>
        <p:nvSpPr>
          <p:cNvPr id="5" name="TextBox 4">
            <a:extLst>
              <a:ext uri="{FF2B5EF4-FFF2-40B4-BE49-F238E27FC236}">
                <a16:creationId xmlns:a16="http://schemas.microsoft.com/office/drawing/2014/main" id="{0E6C3D61-739D-274B-BDB7-B49A93893A06}"/>
              </a:ext>
            </a:extLst>
          </p:cNvPr>
          <p:cNvSpPr txBox="1"/>
          <p:nvPr/>
        </p:nvSpPr>
        <p:spPr>
          <a:xfrm>
            <a:off x="6515028" y="1748034"/>
            <a:ext cx="2624436" cy="307777"/>
          </a:xfrm>
          <a:prstGeom prst="rect">
            <a:avLst/>
          </a:prstGeom>
          <a:noFill/>
        </p:spPr>
        <p:txBody>
          <a:bodyPr wrap="none" rtlCol="0">
            <a:spAutoFit/>
          </a:bodyPr>
          <a:lstStyle/>
          <a:p>
            <a:r>
              <a:rPr lang="en-US" sz="1400" dirty="0"/>
              <a:t>Commissioning Spec and Plan</a:t>
            </a:r>
          </a:p>
        </p:txBody>
      </p:sp>
      <p:sp>
        <p:nvSpPr>
          <p:cNvPr id="6" name="TextBox 5">
            <a:extLst>
              <a:ext uri="{FF2B5EF4-FFF2-40B4-BE49-F238E27FC236}">
                <a16:creationId xmlns:a16="http://schemas.microsoft.com/office/drawing/2014/main" id="{20FDB157-81D2-8F4A-9E8E-307F5F68FD7A}"/>
              </a:ext>
            </a:extLst>
          </p:cNvPr>
          <p:cNvSpPr txBox="1"/>
          <p:nvPr/>
        </p:nvSpPr>
        <p:spPr>
          <a:xfrm>
            <a:off x="7582109" y="3538897"/>
            <a:ext cx="1021433" cy="307777"/>
          </a:xfrm>
          <a:prstGeom prst="rect">
            <a:avLst/>
          </a:prstGeom>
          <a:noFill/>
        </p:spPr>
        <p:txBody>
          <a:bodyPr wrap="none" rtlCol="0">
            <a:spAutoFit/>
          </a:bodyPr>
          <a:lstStyle/>
          <a:p>
            <a:r>
              <a:rPr lang="en-US" sz="1400" dirty="0"/>
              <a:t>Submittals</a:t>
            </a:r>
          </a:p>
        </p:txBody>
      </p:sp>
      <p:sp>
        <p:nvSpPr>
          <p:cNvPr id="7" name="TextBox 6">
            <a:extLst>
              <a:ext uri="{FF2B5EF4-FFF2-40B4-BE49-F238E27FC236}">
                <a16:creationId xmlns:a16="http://schemas.microsoft.com/office/drawing/2014/main" id="{34A014E1-B75C-354F-B4FD-EB1FD24E0FDF}"/>
              </a:ext>
            </a:extLst>
          </p:cNvPr>
          <p:cNvSpPr txBox="1"/>
          <p:nvPr/>
        </p:nvSpPr>
        <p:spPr>
          <a:xfrm>
            <a:off x="6948592" y="5375903"/>
            <a:ext cx="1470274" cy="307777"/>
          </a:xfrm>
          <a:prstGeom prst="rect">
            <a:avLst/>
          </a:prstGeom>
          <a:noFill/>
        </p:spPr>
        <p:txBody>
          <a:bodyPr wrap="none" rtlCol="0">
            <a:spAutoFit/>
          </a:bodyPr>
          <a:lstStyle/>
          <a:p>
            <a:r>
              <a:rPr lang="en-US" sz="1400" dirty="0"/>
              <a:t>T&amp;C Witnessing</a:t>
            </a:r>
          </a:p>
        </p:txBody>
      </p:sp>
      <p:sp>
        <p:nvSpPr>
          <p:cNvPr id="8" name="TextBox 7">
            <a:extLst>
              <a:ext uri="{FF2B5EF4-FFF2-40B4-BE49-F238E27FC236}">
                <a16:creationId xmlns:a16="http://schemas.microsoft.com/office/drawing/2014/main" id="{A1AFF344-CB75-674A-83A3-CD882AF3F409}"/>
              </a:ext>
            </a:extLst>
          </p:cNvPr>
          <p:cNvSpPr txBox="1"/>
          <p:nvPr/>
        </p:nvSpPr>
        <p:spPr>
          <a:xfrm>
            <a:off x="5706862" y="5872849"/>
            <a:ext cx="861133" cy="307777"/>
          </a:xfrm>
          <a:prstGeom prst="rect">
            <a:avLst/>
          </a:prstGeom>
          <a:noFill/>
        </p:spPr>
        <p:txBody>
          <a:bodyPr wrap="none" rtlCol="0">
            <a:spAutoFit/>
          </a:bodyPr>
          <a:lstStyle/>
          <a:p>
            <a:r>
              <a:rPr lang="en-US" sz="1400" dirty="0"/>
              <a:t>Manuals</a:t>
            </a:r>
          </a:p>
        </p:txBody>
      </p:sp>
      <p:sp>
        <p:nvSpPr>
          <p:cNvPr id="9" name="TextBox 8">
            <a:extLst>
              <a:ext uri="{FF2B5EF4-FFF2-40B4-BE49-F238E27FC236}">
                <a16:creationId xmlns:a16="http://schemas.microsoft.com/office/drawing/2014/main" id="{6FCEFF8F-96B7-F44A-9868-2C0510F8329E}"/>
              </a:ext>
            </a:extLst>
          </p:cNvPr>
          <p:cNvSpPr txBox="1"/>
          <p:nvPr/>
        </p:nvSpPr>
        <p:spPr>
          <a:xfrm>
            <a:off x="3838787" y="5822726"/>
            <a:ext cx="824008" cy="307777"/>
          </a:xfrm>
          <a:prstGeom prst="rect">
            <a:avLst/>
          </a:prstGeom>
          <a:noFill/>
        </p:spPr>
        <p:txBody>
          <a:bodyPr wrap="none" rtlCol="0">
            <a:spAutoFit/>
          </a:bodyPr>
          <a:lstStyle/>
          <a:p>
            <a:r>
              <a:rPr lang="en-US" sz="1400" dirty="0"/>
              <a:t>Training</a:t>
            </a:r>
          </a:p>
        </p:txBody>
      </p:sp>
      <p:sp>
        <p:nvSpPr>
          <p:cNvPr id="10" name="TextBox 9">
            <a:extLst>
              <a:ext uri="{FF2B5EF4-FFF2-40B4-BE49-F238E27FC236}">
                <a16:creationId xmlns:a16="http://schemas.microsoft.com/office/drawing/2014/main" id="{196AFD95-4392-894F-A08C-1C07D60BDE78}"/>
              </a:ext>
            </a:extLst>
          </p:cNvPr>
          <p:cNvSpPr txBox="1"/>
          <p:nvPr/>
        </p:nvSpPr>
        <p:spPr>
          <a:xfrm>
            <a:off x="706313" y="4482032"/>
            <a:ext cx="1916296" cy="523220"/>
          </a:xfrm>
          <a:prstGeom prst="rect">
            <a:avLst/>
          </a:prstGeom>
          <a:noFill/>
        </p:spPr>
        <p:txBody>
          <a:bodyPr wrap="square" rtlCol="0">
            <a:spAutoFit/>
          </a:bodyPr>
          <a:lstStyle/>
          <a:p>
            <a:r>
              <a:rPr lang="en-US" sz="1400" dirty="0"/>
              <a:t>Perform equipment performance testing </a:t>
            </a:r>
          </a:p>
        </p:txBody>
      </p:sp>
      <p:sp>
        <p:nvSpPr>
          <p:cNvPr id="11" name="TextBox 10">
            <a:extLst>
              <a:ext uri="{FF2B5EF4-FFF2-40B4-BE49-F238E27FC236}">
                <a16:creationId xmlns:a16="http://schemas.microsoft.com/office/drawing/2014/main" id="{9B888776-0A81-E849-8F62-8CC06F16DA42}"/>
              </a:ext>
            </a:extLst>
          </p:cNvPr>
          <p:cNvSpPr txBox="1"/>
          <p:nvPr/>
        </p:nvSpPr>
        <p:spPr>
          <a:xfrm>
            <a:off x="306956" y="1926210"/>
            <a:ext cx="3496470" cy="523220"/>
          </a:xfrm>
          <a:prstGeom prst="rect">
            <a:avLst/>
          </a:prstGeom>
          <a:noFill/>
        </p:spPr>
        <p:txBody>
          <a:bodyPr wrap="none" rtlCol="0">
            <a:spAutoFit/>
          </a:bodyPr>
          <a:lstStyle/>
          <a:p>
            <a:r>
              <a:rPr lang="en-US" sz="1400" dirty="0"/>
              <a:t>Implement / Monitor building consumption</a:t>
            </a:r>
          </a:p>
          <a:p>
            <a:r>
              <a:rPr lang="en-US" sz="1400" dirty="0"/>
              <a:t>thru Building Automation System</a:t>
            </a:r>
          </a:p>
        </p:txBody>
      </p:sp>
      <p:sp>
        <p:nvSpPr>
          <p:cNvPr id="24" name="TextBox 23">
            <a:extLst>
              <a:ext uri="{FF2B5EF4-FFF2-40B4-BE49-F238E27FC236}">
                <a16:creationId xmlns:a16="http://schemas.microsoft.com/office/drawing/2014/main" id="{AC7D926D-67B7-414C-92BD-C0F4D5487B29}"/>
              </a:ext>
            </a:extLst>
          </p:cNvPr>
          <p:cNvSpPr txBox="1"/>
          <p:nvPr/>
        </p:nvSpPr>
        <p:spPr>
          <a:xfrm>
            <a:off x="7297947" y="2766861"/>
            <a:ext cx="2462534" cy="307777"/>
          </a:xfrm>
          <a:prstGeom prst="rect">
            <a:avLst/>
          </a:prstGeom>
          <a:noFill/>
        </p:spPr>
        <p:txBody>
          <a:bodyPr wrap="none" rtlCol="0">
            <a:spAutoFit/>
          </a:bodyPr>
          <a:lstStyle/>
          <a:p>
            <a:r>
              <a:rPr lang="en-US" sz="1400" dirty="0"/>
              <a:t>Current Facility Requirement</a:t>
            </a:r>
          </a:p>
        </p:txBody>
      </p:sp>
      <p:sp>
        <p:nvSpPr>
          <p:cNvPr id="25" name="TextBox 24">
            <a:extLst>
              <a:ext uri="{FF2B5EF4-FFF2-40B4-BE49-F238E27FC236}">
                <a16:creationId xmlns:a16="http://schemas.microsoft.com/office/drawing/2014/main" id="{AE8A39E5-3E86-4159-91B6-3D6EC2DE090D}"/>
              </a:ext>
            </a:extLst>
          </p:cNvPr>
          <p:cNvSpPr txBox="1"/>
          <p:nvPr/>
        </p:nvSpPr>
        <p:spPr>
          <a:xfrm>
            <a:off x="7208107" y="4277758"/>
            <a:ext cx="1508746" cy="307777"/>
          </a:xfrm>
          <a:prstGeom prst="rect">
            <a:avLst/>
          </a:prstGeom>
          <a:noFill/>
        </p:spPr>
        <p:txBody>
          <a:bodyPr wrap="none" rtlCol="0">
            <a:spAutoFit/>
          </a:bodyPr>
          <a:lstStyle/>
          <a:p>
            <a:r>
              <a:rPr lang="en-US" sz="1400" dirty="0"/>
              <a:t>Systems Manual</a:t>
            </a:r>
          </a:p>
        </p:txBody>
      </p:sp>
      <p:sp>
        <p:nvSpPr>
          <p:cNvPr id="26" name="TextBox 25">
            <a:extLst>
              <a:ext uri="{FF2B5EF4-FFF2-40B4-BE49-F238E27FC236}">
                <a16:creationId xmlns:a16="http://schemas.microsoft.com/office/drawing/2014/main" id="{1BF9684D-FD20-4129-A387-C59DD955622F}"/>
              </a:ext>
            </a:extLst>
          </p:cNvPr>
          <p:cNvSpPr txBox="1"/>
          <p:nvPr/>
        </p:nvSpPr>
        <p:spPr>
          <a:xfrm>
            <a:off x="834707" y="5341390"/>
            <a:ext cx="1996059" cy="307777"/>
          </a:xfrm>
          <a:prstGeom prst="rect">
            <a:avLst/>
          </a:prstGeom>
          <a:noFill/>
        </p:spPr>
        <p:txBody>
          <a:bodyPr wrap="none" rtlCol="0">
            <a:spAutoFit/>
          </a:bodyPr>
          <a:lstStyle/>
          <a:p>
            <a:r>
              <a:rPr lang="en-US" sz="1400" dirty="0"/>
              <a:t>Commissioning Report</a:t>
            </a:r>
          </a:p>
        </p:txBody>
      </p:sp>
      <p:sp>
        <p:nvSpPr>
          <p:cNvPr id="27" name="TextBox 26">
            <a:extLst>
              <a:ext uri="{FF2B5EF4-FFF2-40B4-BE49-F238E27FC236}">
                <a16:creationId xmlns:a16="http://schemas.microsoft.com/office/drawing/2014/main" id="{29BA2015-7796-4DC9-8D10-7E30876E2471}"/>
              </a:ext>
            </a:extLst>
          </p:cNvPr>
          <p:cNvSpPr txBox="1"/>
          <p:nvPr/>
        </p:nvSpPr>
        <p:spPr>
          <a:xfrm>
            <a:off x="30315" y="3932266"/>
            <a:ext cx="2544286" cy="307777"/>
          </a:xfrm>
          <a:prstGeom prst="rect">
            <a:avLst/>
          </a:prstGeom>
          <a:noFill/>
        </p:spPr>
        <p:txBody>
          <a:bodyPr wrap="none" rtlCol="0">
            <a:spAutoFit/>
          </a:bodyPr>
          <a:lstStyle/>
          <a:p>
            <a:r>
              <a:rPr lang="en-US" sz="1400" dirty="0"/>
              <a:t>Ongoing Commissioning Plan</a:t>
            </a:r>
          </a:p>
        </p:txBody>
      </p:sp>
      <p:pic>
        <p:nvPicPr>
          <p:cNvPr id="12" name="Picture 1">
            <a:extLst>
              <a:ext uri="{FF2B5EF4-FFF2-40B4-BE49-F238E27FC236}">
                <a16:creationId xmlns:a16="http://schemas.microsoft.com/office/drawing/2014/main" id="{931449A5-ACBF-B730-41FE-E85121C733D6}"/>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slide 25">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9906000" y="5649167"/>
            <a:ext cx="609600" cy="609600"/>
          </a:xfrm>
          <a:prstGeom prst="rect">
            <a:avLst/>
          </a:prstGeom>
        </p:spPr>
      </p:pic>
    </p:spTree>
    <p:extLst>
      <p:ext uri="{BB962C8B-B14F-4D97-AF65-F5344CB8AC3E}">
        <p14:creationId xmlns:p14="http://schemas.microsoft.com/office/powerpoint/2010/main" val="14009106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1000"/>
                                        <p:tgtEl>
                                          <p:spTgt spid="8"/>
                                        </p:tgtEl>
                                      </p:cBhvr>
                                    </p:animEffect>
                                    <p:anim calcmode="lin" valueType="num">
                                      <p:cBhvr>
                                        <p:cTn id="64" dur="1000" fill="hold"/>
                                        <p:tgtEl>
                                          <p:spTgt spid="8"/>
                                        </p:tgtEl>
                                        <p:attrNameLst>
                                          <p:attrName>ppt_x</p:attrName>
                                        </p:attrNameLst>
                                      </p:cBhvr>
                                      <p:tavLst>
                                        <p:tav tm="0">
                                          <p:val>
                                            <p:strVal val="#ppt_x"/>
                                          </p:val>
                                        </p:tav>
                                        <p:tav tm="100000">
                                          <p:val>
                                            <p:strVal val="#ppt_x"/>
                                          </p:val>
                                        </p:tav>
                                      </p:tavLst>
                                    </p:anim>
                                    <p:anim calcmode="lin" valueType="num">
                                      <p:cBhvr>
                                        <p:cTn id="6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1000"/>
                                        <p:tgtEl>
                                          <p:spTgt spid="10"/>
                                        </p:tgtEl>
                                      </p:cBhvr>
                                    </p:animEffect>
                                    <p:anim calcmode="lin" valueType="num">
                                      <p:cBhvr>
                                        <p:cTn id="85" dur="1000" fill="hold"/>
                                        <p:tgtEl>
                                          <p:spTgt spid="10"/>
                                        </p:tgtEl>
                                        <p:attrNameLst>
                                          <p:attrName>ppt_x</p:attrName>
                                        </p:attrNameLst>
                                      </p:cBhvr>
                                      <p:tavLst>
                                        <p:tav tm="0">
                                          <p:val>
                                            <p:strVal val="#ppt_x"/>
                                          </p:val>
                                        </p:tav>
                                        <p:tav tm="100000">
                                          <p:val>
                                            <p:strVal val="#ppt_x"/>
                                          </p:val>
                                        </p:tav>
                                      </p:tavLst>
                                    </p:anim>
                                    <p:anim calcmode="lin" valueType="num">
                                      <p:cBhvr>
                                        <p:cTn id="8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1000"/>
                                        <p:tgtEl>
                                          <p:spTgt spid="11"/>
                                        </p:tgtEl>
                                      </p:cBhvr>
                                    </p:animEffect>
                                    <p:anim calcmode="lin" valueType="num">
                                      <p:cBhvr>
                                        <p:cTn id="99" dur="1000" fill="hold"/>
                                        <p:tgtEl>
                                          <p:spTgt spid="11"/>
                                        </p:tgtEl>
                                        <p:attrNameLst>
                                          <p:attrName>ppt_x</p:attrName>
                                        </p:attrNameLst>
                                      </p:cBhvr>
                                      <p:tavLst>
                                        <p:tav tm="0">
                                          <p:val>
                                            <p:strVal val="#ppt_x"/>
                                          </p:val>
                                        </p:tav>
                                        <p:tav tm="100000">
                                          <p:val>
                                            <p:strVal val="#ppt_x"/>
                                          </p:val>
                                        </p:tav>
                                      </p:tavLst>
                                    </p:anim>
                                    <p:anim calcmode="lin" valueType="num">
                                      <p:cBhvr>
                                        <p:cTn id="10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1" fill="hold" display="0">
                  <p:stCondLst>
                    <p:cond delay="indefinite"/>
                  </p:stCondLst>
                  <p:endCondLst>
                    <p:cond evt="onStopAudio" delay="0">
                      <p:tgtEl>
                        <p:sldTgt/>
                      </p:tgtEl>
                    </p:cond>
                  </p:endCondLst>
                </p:cTn>
                <p:tgtEl>
                  <p:spTgt spid="96"/>
                </p:tgtEl>
              </p:cMediaNode>
            </p:audio>
            <p:audio>
              <p:cMediaNode vol="80000">
                <p:cTn id="102" fill="hold" display="0">
                  <p:stCondLst>
                    <p:cond delay="indefinite"/>
                  </p:stCondLst>
                  <p:endCondLst>
                    <p:cond evt="onStopAudio" delay="0">
                      <p:tgtEl>
                        <p:sldTgt/>
                      </p:tgtEl>
                    </p:cond>
                  </p:endCondLst>
                </p:cTn>
                <p:tgtEl>
                  <p:spTgt spid="98"/>
                </p:tgtEl>
              </p:cMediaNode>
            </p:audio>
            <p:audio>
              <p:cMediaNode vol="80000">
                <p:cTn id="103" fill="hold" display="0">
                  <p:stCondLst>
                    <p:cond delay="indefinite"/>
                  </p:stCondLst>
                  <p:endCondLst>
                    <p:cond evt="onStopAudio" delay="0">
                      <p:tgtEl>
                        <p:sldTgt/>
                      </p:tgtEl>
                    </p:cond>
                  </p:endCondLst>
                </p:cTn>
                <p:tgtEl>
                  <p:spTgt spid="100"/>
                </p:tgtEl>
              </p:cMediaNode>
            </p:audio>
            <p:audio>
              <p:cMediaNode vol="80000">
                <p:cTn id="104" fill="hold" display="0">
                  <p:stCondLst>
                    <p:cond delay="indefinite"/>
                  </p:stCondLst>
                  <p:endCondLst>
                    <p:cond evt="onStopAudio" delay="0">
                      <p:tgtEl>
                        <p:sldTgt/>
                      </p:tgtEl>
                    </p:cond>
                  </p:endCondLst>
                </p:cTn>
                <p:tgtEl>
                  <p:spTgt spid="102"/>
                </p:tgtEl>
              </p:cMediaNode>
            </p:audio>
            <p:audio>
              <p:cMediaNode vol="80000">
                <p:cTn id="105" fill="hold" display="0">
                  <p:stCondLst>
                    <p:cond delay="indefinite"/>
                  </p:stCondLst>
                  <p:endCondLst>
                    <p:cond evt="onStopAudio" delay="0">
                      <p:tgtEl>
                        <p:sldTgt/>
                      </p:tgtEl>
                    </p:cond>
                  </p:endCondLst>
                </p:cTn>
                <p:tgtEl>
                  <p:spTgt spid="104"/>
                </p:tgtEl>
              </p:cMediaNode>
            </p:audio>
            <p:audio>
              <p:cMediaNode vol="80000">
                <p:cTn id="106" fill="hold" display="0">
                  <p:stCondLst>
                    <p:cond delay="indefinite"/>
                  </p:stCondLst>
                  <p:endCondLst>
                    <p:cond evt="onStopAudio" delay="0">
                      <p:tgtEl>
                        <p:sldTgt/>
                      </p:tgtEl>
                    </p:cond>
                  </p:endCondLst>
                </p:cTn>
                <p:tgtEl>
                  <p:spTgt spid="106"/>
                </p:tgtEl>
              </p:cMediaNode>
            </p:audio>
            <p:seq concurrent="1" nextAc="seek">
              <p:cTn id="107" restart="whenNotActive" fill="hold" evtFilter="cancelBubble" nodeType="interactiveSeq">
                <p:stCondLst>
                  <p:cond evt="onClick" delay="0">
                    <p:tgtEl>
                      <p:spTgt spid="13"/>
                    </p:tgtEl>
                  </p:cond>
                </p:stCondLst>
                <p:endSync evt="end" delay="0">
                  <p:rtn val="all"/>
                </p:endSync>
                <p:childTnLst>
                  <p:par>
                    <p:cTn id="108" fill="hold">
                      <p:stCondLst>
                        <p:cond delay="0"/>
                      </p:stCondLst>
                      <p:childTnLst>
                        <p:par>
                          <p:cTn id="109" fill="hold">
                            <p:stCondLst>
                              <p:cond delay="0"/>
                            </p:stCondLst>
                            <p:childTnLst>
                              <p:par>
                                <p:cTn id="110" presetID="1" presetClass="mediacall" presetSubtype="0" fill="hold" nodeType="clickEffect">
                                  <p:stCondLst>
                                    <p:cond delay="0"/>
                                  </p:stCondLst>
                                  <p:childTnLst>
                                    <p:cmd type="call" cmd="playFrom(0.0)">
                                      <p:cBhvr>
                                        <p:cTn id="111" dur="44222" fill="hold"/>
                                        <p:tgtEl>
                                          <p:spTgt spid="13"/>
                                        </p:tgtEl>
                                      </p:cBhvr>
                                    </p:cmd>
                                  </p:childTnLst>
                                </p:cTn>
                              </p:par>
                            </p:childTnLst>
                          </p:cTn>
                        </p:par>
                      </p:childTnLst>
                    </p:cTn>
                  </p:par>
                </p:childTnLst>
              </p:cTn>
              <p:nextCondLst>
                <p:cond evt="onClick" delay="0">
                  <p:tgtEl>
                    <p:spTgt spid="13"/>
                  </p:tgtEl>
                </p:cond>
              </p:nextCondLst>
            </p:seq>
            <p:audio>
              <p:cMediaNode vol="80000">
                <p:cTn id="112" fill="hold" display="0">
                  <p:stCondLst>
                    <p:cond delay="indefinite"/>
                  </p:stCondLst>
                  <p:endCondLst>
                    <p:cond evt="onStopAudio" delay="0">
                      <p:tgtEl>
                        <p:sldTgt/>
                      </p:tgtEl>
                    </p:cond>
                  </p:endCondLst>
                </p:cTn>
                <p:tgtEl>
                  <p:spTgt spid="13"/>
                </p:tgtEl>
              </p:cMediaNode>
            </p:audio>
          </p:childTnLst>
        </p:cTn>
      </p:par>
    </p:tnLst>
    <p:bldLst>
      <p:bldP spid="3" grpId="0"/>
      <p:bldGraphic spid="2" grpId="0">
        <p:bldAsOne/>
      </p:bldGraphic>
      <p:bldP spid="4" grpId="0"/>
      <p:bldP spid="5" grpId="0"/>
      <p:bldP spid="6" grpId="0"/>
      <p:bldP spid="7" grpId="0"/>
      <p:bldP spid="8" grpId="0"/>
      <p:bldP spid="9" grpId="0"/>
      <p:bldP spid="10" grpId="0"/>
      <p:bldP spid="11"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53710" y="432459"/>
            <a:ext cx="8915400" cy="868361"/>
          </a:xfrm>
          <a:prstGeom prst="rect">
            <a:avLst/>
          </a:prstGeom>
        </p:spPr>
        <p:txBody>
          <a:bodyPr vert="horz" lIns="91440" tIns="45720" rIns="91440" bIns="45720" rtlCol="0" anchor="ctr">
            <a:normAutofit/>
          </a:bodyPr>
          <a:lstStyle>
            <a:lvl1pPr algn="ctr" defTabSz="495285" rtl="0" eaLnBrk="1" latinLnBrk="0" hangingPunct="1">
              <a:spcBef>
                <a:spcPct val="0"/>
              </a:spcBef>
              <a:buNone/>
              <a:defRPr sz="4767" kern="1200">
                <a:solidFill>
                  <a:schemeClr val="tx1"/>
                </a:solidFill>
                <a:latin typeface="+mj-lt"/>
                <a:ea typeface="+mj-ea"/>
                <a:cs typeface="+mj-cs"/>
              </a:defRPr>
            </a:lvl1pPr>
          </a:lstStyle>
          <a:p>
            <a:pPr algn="l"/>
            <a:r>
              <a:rPr lang="en-PH" sz="2400" b="1" dirty="0">
                <a:latin typeface="+mn-lt"/>
              </a:rPr>
              <a:t>QA/QC</a:t>
            </a:r>
          </a:p>
        </p:txBody>
      </p:sp>
      <p:pic>
        <p:nvPicPr>
          <p:cNvPr id="96" name="s486 sp45" descr="speechSoundShapeTitle 1">
            <a:hlinkClick r:id="" action="ppaction://media"/>
            <a:extLst>
              <a:ext uri="{FF2B5EF4-FFF2-40B4-BE49-F238E27FC236}">
                <a16:creationId xmlns:a16="http://schemas.microsoft.com/office/drawing/2014/main" id="{0AF91DC6-25E2-40AC-B713-20A9EAECFA6E}"/>
              </a:ext>
            </a:extLst>
          </p:cNvPr>
          <p:cNvPicPr>
            <a:picLocks noChangeAspect="1"/>
          </p:cNvPicPr>
          <p:nvPr>
            <a:audioFile r:link="rId2"/>
            <p:extLst>
              <p:ext uri="{DAA4B4D4-6D71-4841-9C94-3DE7FCFB9230}">
                <p14:media xmlns:p14="http://schemas.microsoft.com/office/powerpoint/2010/main" r:embed="rId1" r:link="rId3"/>
              </p:ext>
            </p:extLst>
          </p:nvPr>
        </p:nvPicPr>
        <p:blipFill>
          <a:blip r:embed="rId23"/>
          <a:stretch>
            <a:fillRect/>
          </a:stretch>
        </p:blipFill>
        <p:spPr>
          <a:xfrm>
            <a:off x="9652000" y="7112000"/>
            <a:ext cx="254000" cy="254000"/>
          </a:xfrm>
          <a:prstGeom prst="rect">
            <a:avLst/>
          </a:prstGeom>
        </p:spPr>
      </p:pic>
      <p:pic>
        <p:nvPicPr>
          <p:cNvPr id="98" name="s486 sp47" descr="speechSoundShapeFlowchart: Document 50">
            <a:hlinkClick r:id="" action="ppaction://media"/>
            <a:extLst>
              <a:ext uri="{FF2B5EF4-FFF2-40B4-BE49-F238E27FC236}">
                <a16:creationId xmlns:a16="http://schemas.microsoft.com/office/drawing/2014/main" id="{10EEDBA1-69F9-4313-83A1-E489B7103431}"/>
              </a:ext>
            </a:extLst>
          </p:cNvPr>
          <p:cNvPicPr>
            <a:picLocks noChangeAspect="1"/>
          </p:cNvPicPr>
          <p:nvPr>
            <a:audioFile r:link="rId5"/>
            <p:extLst>
              <p:ext uri="{DAA4B4D4-6D71-4841-9C94-3DE7FCFB9230}">
                <p14:media xmlns:p14="http://schemas.microsoft.com/office/powerpoint/2010/main" r:embed="rId4" r:link="rId6"/>
              </p:ext>
            </p:extLst>
          </p:nvPr>
        </p:nvPicPr>
        <p:blipFill>
          <a:blip r:embed="rId23"/>
          <a:stretch>
            <a:fillRect/>
          </a:stretch>
        </p:blipFill>
        <p:spPr>
          <a:xfrm>
            <a:off x="9652000" y="7112000"/>
            <a:ext cx="254000" cy="254000"/>
          </a:xfrm>
          <a:prstGeom prst="rect">
            <a:avLst/>
          </a:prstGeom>
        </p:spPr>
      </p:pic>
      <p:pic>
        <p:nvPicPr>
          <p:cNvPr id="100" name="s486 sp48" descr="speechSoundShapeFlowchart: Document 55">
            <a:hlinkClick r:id="" action="ppaction://media"/>
            <a:extLst>
              <a:ext uri="{FF2B5EF4-FFF2-40B4-BE49-F238E27FC236}">
                <a16:creationId xmlns:a16="http://schemas.microsoft.com/office/drawing/2014/main" id="{35BAC445-4124-466E-B559-1C6E8EE0CAF4}"/>
              </a:ext>
            </a:extLst>
          </p:cNvPr>
          <p:cNvPicPr>
            <a:picLocks noChangeAspect="1"/>
          </p:cNvPicPr>
          <p:nvPr>
            <a:audioFile r:link="rId8"/>
            <p:extLst>
              <p:ext uri="{DAA4B4D4-6D71-4841-9C94-3DE7FCFB9230}">
                <p14:media xmlns:p14="http://schemas.microsoft.com/office/powerpoint/2010/main" r:embed="rId7" r:link="rId9"/>
              </p:ext>
            </p:extLst>
          </p:nvPr>
        </p:nvPicPr>
        <p:blipFill>
          <a:blip r:embed="rId23"/>
          <a:stretch>
            <a:fillRect/>
          </a:stretch>
        </p:blipFill>
        <p:spPr>
          <a:xfrm>
            <a:off x="9652000" y="7112000"/>
            <a:ext cx="254000" cy="254000"/>
          </a:xfrm>
          <a:prstGeom prst="rect">
            <a:avLst/>
          </a:prstGeom>
        </p:spPr>
      </p:pic>
      <p:pic>
        <p:nvPicPr>
          <p:cNvPr id="102" name="s486 sp49" descr="speechSoundShapeFlowchart: Document 62">
            <a:hlinkClick r:id="" action="ppaction://media"/>
            <a:extLst>
              <a:ext uri="{FF2B5EF4-FFF2-40B4-BE49-F238E27FC236}">
                <a16:creationId xmlns:a16="http://schemas.microsoft.com/office/drawing/2014/main" id="{328D5379-96C8-40FA-9DE7-A58F178B4695}"/>
              </a:ext>
            </a:extLst>
          </p:cNvPr>
          <p:cNvPicPr>
            <a:picLocks noChangeAspect="1"/>
          </p:cNvPicPr>
          <p:nvPr>
            <a:audioFile r:link="rId11"/>
            <p:extLst>
              <p:ext uri="{DAA4B4D4-6D71-4841-9C94-3DE7FCFB9230}">
                <p14:media xmlns:p14="http://schemas.microsoft.com/office/powerpoint/2010/main" r:embed="rId10" r:link="rId12"/>
              </p:ext>
            </p:extLst>
          </p:nvPr>
        </p:nvPicPr>
        <p:blipFill>
          <a:blip r:embed="rId23"/>
          <a:stretch>
            <a:fillRect/>
          </a:stretch>
        </p:blipFill>
        <p:spPr>
          <a:xfrm>
            <a:off x="9652000" y="7112000"/>
            <a:ext cx="254000" cy="254000"/>
          </a:xfrm>
          <a:prstGeom prst="rect">
            <a:avLst/>
          </a:prstGeom>
        </p:spPr>
      </p:pic>
      <p:pic>
        <p:nvPicPr>
          <p:cNvPr id="104" name="s486 sp50" descr="speechSoundShapeFlowchart: Document 71">
            <a:hlinkClick r:id="" action="ppaction://media"/>
            <a:extLst>
              <a:ext uri="{FF2B5EF4-FFF2-40B4-BE49-F238E27FC236}">
                <a16:creationId xmlns:a16="http://schemas.microsoft.com/office/drawing/2014/main" id="{117F4D42-2DEB-45F6-B0DB-1D81EA34E85F}"/>
              </a:ext>
            </a:extLst>
          </p:cNvPr>
          <p:cNvPicPr>
            <a:picLocks noChangeAspect="1"/>
          </p:cNvPicPr>
          <p:nvPr>
            <a:audioFile r:link="rId14"/>
            <p:extLst>
              <p:ext uri="{DAA4B4D4-6D71-4841-9C94-3DE7FCFB9230}">
                <p14:media xmlns:p14="http://schemas.microsoft.com/office/powerpoint/2010/main" r:embed="rId13" r:link="rId15"/>
              </p:ext>
            </p:extLst>
          </p:nvPr>
        </p:nvPicPr>
        <p:blipFill>
          <a:blip r:embed="rId23"/>
          <a:stretch>
            <a:fillRect/>
          </a:stretch>
        </p:blipFill>
        <p:spPr>
          <a:xfrm>
            <a:off x="9652000" y="7112000"/>
            <a:ext cx="254000" cy="254000"/>
          </a:xfrm>
          <a:prstGeom prst="rect">
            <a:avLst/>
          </a:prstGeom>
        </p:spPr>
      </p:pic>
      <p:pic>
        <p:nvPicPr>
          <p:cNvPr id="106" name="s486 sp51" descr="speechSoundShapeFlowchart: Document 82">
            <a:hlinkClick r:id="" action="ppaction://media"/>
            <a:extLst>
              <a:ext uri="{FF2B5EF4-FFF2-40B4-BE49-F238E27FC236}">
                <a16:creationId xmlns:a16="http://schemas.microsoft.com/office/drawing/2014/main" id="{929C93EA-02C5-4CBD-B196-DD3250A607C3}"/>
              </a:ext>
            </a:extLst>
          </p:cNvPr>
          <p:cNvPicPr>
            <a:picLocks noChangeAspect="1"/>
          </p:cNvPicPr>
          <p:nvPr>
            <a:audioFile r:link="rId17"/>
            <p:extLst>
              <p:ext uri="{DAA4B4D4-6D71-4841-9C94-3DE7FCFB9230}">
                <p14:media xmlns:p14="http://schemas.microsoft.com/office/powerpoint/2010/main" r:embed="rId16" r:link="rId18"/>
              </p:ext>
            </p:extLst>
          </p:nvPr>
        </p:nvPicPr>
        <p:blipFill>
          <a:blip r:embed="rId23"/>
          <a:stretch>
            <a:fillRect/>
          </a:stretch>
        </p:blipFill>
        <p:spPr>
          <a:xfrm>
            <a:off x="9652000" y="7112000"/>
            <a:ext cx="254000" cy="254000"/>
          </a:xfrm>
          <a:prstGeom prst="rect">
            <a:avLst/>
          </a:prstGeom>
        </p:spPr>
      </p:pic>
      <p:graphicFrame>
        <p:nvGraphicFramePr>
          <p:cNvPr id="16" name="Diagram 15">
            <a:extLst>
              <a:ext uri="{FF2B5EF4-FFF2-40B4-BE49-F238E27FC236}">
                <a16:creationId xmlns:a16="http://schemas.microsoft.com/office/drawing/2014/main" id="{D2637011-AACA-5E49-8F89-685789CCBC19}"/>
              </a:ext>
            </a:extLst>
          </p:cNvPr>
          <p:cNvGraphicFramePr/>
          <p:nvPr>
            <p:extLst>
              <p:ext uri="{D42A27DB-BD31-4B8C-83A1-F6EECF244321}">
                <p14:modId xmlns:p14="http://schemas.microsoft.com/office/powerpoint/2010/main" val="1013746610"/>
              </p:ext>
            </p:extLst>
          </p:nvPr>
        </p:nvGraphicFramePr>
        <p:xfrm>
          <a:off x="1370935" y="1042895"/>
          <a:ext cx="7238999" cy="502919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4" name="TextBox 3">
            <a:extLst>
              <a:ext uri="{FF2B5EF4-FFF2-40B4-BE49-F238E27FC236}">
                <a16:creationId xmlns:a16="http://schemas.microsoft.com/office/drawing/2014/main" id="{8649C250-6C70-514B-AEE9-77CA120642A9}"/>
              </a:ext>
            </a:extLst>
          </p:cNvPr>
          <p:cNvSpPr txBox="1"/>
          <p:nvPr/>
        </p:nvSpPr>
        <p:spPr>
          <a:xfrm>
            <a:off x="6324600" y="1002546"/>
            <a:ext cx="1734257" cy="307777"/>
          </a:xfrm>
          <a:prstGeom prst="rect">
            <a:avLst/>
          </a:prstGeom>
          <a:noFill/>
        </p:spPr>
        <p:txBody>
          <a:bodyPr wrap="none" rtlCol="0">
            <a:spAutoFit/>
          </a:bodyPr>
          <a:lstStyle/>
          <a:p>
            <a:r>
              <a:rPr lang="en-US" sz="1400" dirty="0"/>
              <a:t>Materials Validation</a:t>
            </a:r>
          </a:p>
        </p:txBody>
      </p:sp>
      <p:sp>
        <p:nvSpPr>
          <p:cNvPr id="5" name="TextBox 4">
            <a:extLst>
              <a:ext uri="{FF2B5EF4-FFF2-40B4-BE49-F238E27FC236}">
                <a16:creationId xmlns:a16="http://schemas.microsoft.com/office/drawing/2014/main" id="{14426EBB-8B7A-FB4A-99B1-847FFA07AF1E}"/>
              </a:ext>
            </a:extLst>
          </p:cNvPr>
          <p:cNvSpPr txBox="1"/>
          <p:nvPr/>
        </p:nvSpPr>
        <p:spPr>
          <a:xfrm>
            <a:off x="7396781" y="1935101"/>
            <a:ext cx="1346779" cy="307777"/>
          </a:xfrm>
          <a:prstGeom prst="rect">
            <a:avLst/>
          </a:prstGeom>
          <a:noFill/>
        </p:spPr>
        <p:txBody>
          <a:bodyPr wrap="none" rtlCol="0">
            <a:spAutoFit/>
          </a:bodyPr>
          <a:lstStyle/>
          <a:p>
            <a:r>
              <a:rPr lang="en-US" sz="1400" dirty="0"/>
              <a:t>Work Samples</a:t>
            </a:r>
          </a:p>
        </p:txBody>
      </p:sp>
      <p:sp>
        <p:nvSpPr>
          <p:cNvPr id="6" name="TextBox 5">
            <a:extLst>
              <a:ext uri="{FF2B5EF4-FFF2-40B4-BE49-F238E27FC236}">
                <a16:creationId xmlns:a16="http://schemas.microsoft.com/office/drawing/2014/main" id="{54B8A658-8695-744D-9090-1D254721C2D1}"/>
              </a:ext>
            </a:extLst>
          </p:cNvPr>
          <p:cNvSpPr txBox="1"/>
          <p:nvPr/>
        </p:nvSpPr>
        <p:spPr>
          <a:xfrm>
            <a:off x="7447716" y="4372178"/>
            <a:ext cx="1896673" cy="307777"/>
          </a:xfrm>
          <a:prstGeom prst="rect">
            <a:avLst/>
          </a:prstGeom>
          <a:noFill/>
        </p:spPr>
        <p:txBody>
          <a:bodyPr wrap="none" rtlCol="0">
            <a:spAutoFit/>
          </a:bodyPr>
          <a:lstStyle/>
          <a:p>
            <a:r>
              <a:rPr lang="en-US" sz="1400" dirty="0"/>
              <a:t>Installation inspection</a:t>
            </a:r>
          </a:p>
        </p:txBody>
      </p:sp>
      <p:sp>
        <p:nvSpPr>
          <p:cNvPr id="7" name="TextBox 6">
            <a:extLst>
              <a:ext uri="{FF2B5EF4-FFF2-40B4-BE49-F238E27FC236}">
                <a16:creationId xmlns:a16="http://schemas.microsoft.com/office/drawing/2014/main" id="{BAA0420B-D598-F64E-B1B1-4FCC2683F31A}"/>
              </a:ext>
            </a:extLst>
          </p:cNvPr>
          <p:cNvSpPr txBox="1"/>
          <p:nvPr/>
        </p:nvSpPr>
        <p:spPr>
          <a:xfrm>
            <a:off x="7814105" y="2867656"/>
            <a:ext cx="2326113" cy="523220"/>
          </a:xfrm>
          <a:prstGeom prst="rect">
            <a:avLst/>
          </a:prstGeom>
          <a:noFill/>
        </p:spPr>
        <p:txBody>
          <a:bodyPr wrap="square" rtlCol="0">
            <a:spAutoFit/>
          </a:bodyPr>
          <a:lstStyle/>
          <a:p>
            <a:r>
              <a:rPr lang="en-US" sz="1400" dirty="0"/>
              <a:t>Progress Tracking and Reporting</a:t>
            </a:r>
          </a:p>
        </p:txBody>
      </p:sp>
      <p:sp>
        <p:nvSpPr>
          <p:cNvPr id="8" name="TextBox 7">
            <a:extLst>
              <a:ext uri="{FF2B5EF4-FFF2-40B4-BE49-F238E27FC236}">
                <a16:creationId xmlns:a16="http://schemas.microsoft.com/office/drawing/2014/main" id="{2092B265-A335-9A4D-93C2-3CFEE85FF20B}"/>
              </a:ext>
            </a:extLst>
          </p:cNvPr>
          <p:cNvSpPr txBox="1"/>
          <p:nvPr/>
        </p:nvSpPr>
        <p:spPr>
          <a:xfrm>
            <a:off x="7149856" y="5210320"/>
            <a:ext cx="716606" cy="307777"/>
          </a:xfrm>
          <a:prstGeom prst="rect">
            <a:avLst/>
          </a:prstGeom>
          <a:noFill/>
        </p:spPr>
        <p:txBody>
          <a:bodyPr wrap="none" rtlCol="0">
            <a:spAutoFit/>
          </a:bodyPr>
          <a:lstStyle/>
          <a:p>
            <a:r>
              <a:rPr lang="en-US" sz="1400" dirty="0"/>
              <a:t>NCN’s</a:t>
            </a:r>
          </a:p>
        </p:txBody>
      </p:sp>
      <p:sp>
        <p:nvSpPr>
          <p:cNvPr id="9" name="TextBox 8">
            <a:extLst>
              <a:ext uri="{FF2B5EF4-FFF2-40B4-BE49-F238E27FC236}">
                <a16:creationId xmlns:a16="http://schemas.microsoft.com/office/drawing/2014/main" id="{CB304310-16B0-BF4B-90FA-F8AD8896C882}"/>
              </a:ext>
            </a:extLst>
          </p:cNvPr>
          <p:cNvSpPr txBox="1"/>
          <p:nvPr/>
        </p:nvSpPr>
        <p:spPr>
          <a:xfrm>
            <a:off x="1098904" y="5004045"/>
            <a:ext cx="1061509" cy="307777"/>
          </a:xfrm>
          <a:prstGeom prst="rect">
            <a:avLst/>
          </a:prstGeom>
          <a:noFill/>
        </p:spPr>
        <p:txBody>
          <a:bodyPr wrap="none" rtlCol="0">
            <a:spAutoFit/>
          </a:bodyPr>
          <a:lstStyle/>
          <a:p>
            <a:r>
              <a:rPr lang="en-US" sz="1400" dirty="0"/>
              <a:t>Witnessing</a:t>
            </a:r>
          </a:p>
        </p:txBody>
      </p:sp>
      <p:sp>
        <p:nvSpPr>
          <p:cNvPr id="10" name="TextBox 9">
            <a:extLst>
              <a:ext uri="{FF2B5EF4-FFF2-40B4-BE49-F238E27FC236}">
                <a16:creationId xmlns:a16="http://schemas.microsoft.com/office/drawing/2014/main" id="{5EDB3AF3-F41A-6048-B77D-65D8DD7626F8}"/>
              </a:ext>
            </a:extLst>
          </p:cNvPr>
          <p:cNvSpPr txBox="1"/>
          <p:nvPr/>
        </p:nvSpPr>
        <p:spPr>
          <a:xfrm>
            <a:off x="1873994" y="5712023"/>
            <a:ext cx="2240806" cy="307777"/>
          </a:xfrm>
          <a:prstGeom prst="rect">
            <a:avLst/>
          </a:prstGeom>
          <a:noFill/>
        </p:spPr>
        <p:txBody>
          <a:bodyPr wrap="none" rtlCol="0">
            <a:spAutoFit/>
          </a:bodyPr>
          <a:lstStyle/>
          <a:p>
            <a:r>
              <a:rPr lang="en-US" sz="1400" dirty="0"/>
              <a:t>Instrumentation Validation</a:t>
            </a:r>
          </a:p>
        </p:txBody>
      </p:sp>
      <p:sp>
        <p:nvSpPr>
          <p:cNvPr id="11" name="TextBox 10">
            <a:extLst>
              <a:ext uri="{FF2B5EF4-FFF2-40B4-BE49-F238E27FC236}">
                <a16:creationId xmlns:a16="http://schemas.microsoft.com/office/drawing/2014/main" id="{B1165472-F7F7-8A42-8786-936A3090C7CF}"/>
              </a:ext>
            </a:extLst>
          </p:cNvPr>
          <p:cNvSpPr txBox="1"/>
          <p:nvPr/>
        </p:nvSpPr>
        <p:spPr>
          <a:xfrm>
            <a:off x="5642327" y="5855454"/>
            <a:ext cx="2224135" cy="307777"/>
          </a:xfrm>
          <a:prstGeom prst="rect">
            <a:avLst/>
          </a:prstGeom>
          <a:noFill/>
        </p:spPr>
        <p:txBody>
          <a:bodyPr wrap="none" rtlCol="0">
            <a:spAutoFit/>
          </a:bodyPr>
          <a:lstStyle/>
          <a:p>
            <a:r>
              <a:rPr lang="en-US" sz="1400" dirty="0"/>
              <a:t>Technical Skills Validation</a:t>
            </a:r>
          </a:p>
        </p:txBody>
      </p:sp>
      <p:sp>
        <p:nvSpPr>
          <p:cNvPr id="13" name="TextBox 12">
            <a:extLst>
              <a:ext uri="{FF2B5EF4-FFF2-40B4-BE49-F238E27FC236}">
                <a16:creationId xmlns:a16="http://schemas.microsoft.com/office/drawing/2014/main" id="{4ED38B19-B1E2-0140-AA44-E8C8110EF965}"/>
              </a:ext>
            </a:extLst>
          </p:cNvPr>
          <p:cNvSpPr txBox="1"/>
          <p:nvPr/>
        </p:nvSpPr>
        <p:spPr>
          <a:xfrm>
            <a:off x="441297" y="2808127"/>
            <a:ext cx="1626856" cy="307777"/>
          </a:xfrm>
          <a:prstGeom prst="rect">
            <a:avLst/>
          </a:prstGeom>
          <a:noFill/>
        </p:spPr>
        <p:txBody>
          <a:bodyPr wrap="none" rtlCol="0">
            <a:spAutoFit/>
          </a:bodyPr>
          <a:lstStyle/>
          <a:p>
            <a:r>
              <a:rPr lang="en-US" sz="1400" dirty="0"/>
              <a:t>As-Built Validation</a:t>
            </a:r>
          </a:p>
        </p:txBody>
      </p:sp>
      <p:sp>
        <p:nvSpPr>
          <p:cNvPr id="14" name="TextBox 13">
            <a:extLst>
              <a:ext uri="{FF2B5EF4-FFF2-40B4-BE49-F238E27FC236}">
                <a16:creationId xmlns:a16="http://schemas.microsoft.com/office/drawing/2014/main" id="{A062AB11-BB75-E44C-A9A6-EA2839C536F2}"/>
              </a:ext>
            </a:extLst>
          </p:cNvPr>
          <p:cNvSpPr txBox="1"/>
          <p:nvPr/>
        </p:nvSpPr>
        <p:spPr>
          <a:xfrm>
            <a:off x="369565" y="3917129"/>
            <a:ext cx="1766189" cy="307777"/>
          </a:xfrm>
          <a:prstGeom prst="rect">
            <a:avLst/>
          </a:prstGeom>
          <a:noFill/>
        </p:spPr>
        <p:txBody>
          <a:bodyPr wrap="none" rtlCol="0">
            <a:spAutoFit/>
          </a:bodyPr>
          <a:lstStyle/>
          <a:p>
            <a:r>
              <a:rPr lang="en-US" sz="1400" dirty="0"/>
              <a:t>Test Documentation</a:t>
            </a:r>
          </a:p>
        </p:txBody>
      </p:sp>
      <p:sp>
        <p:nvSpPr>
          <p:cNvPr id="15" name="TextBox 14">
            <a:extLst>
              <a:ext uri="{FF2B5EF4-FFF2-40B4-BE49-F238E27FC236}">
                <a16:creationId xmlns:a16="http://schemas.microsoft.com/office/drawing/2014/main" id="{2767B060-9AC9-FD46-89B1-F794D1510174}"/>
              </a:ext>
            </a:extLst>
          </p:cNvPr>
          <p:cNvSpPr txBox="1"/>
          <p:nvPr/>
        </p:nvSpPr>
        <p:spPr>
          <a:xfrm>
            <a:off x="918209" y="1818277"/>
            <a:ext cx="1758815" cy="307777"/>
          </a:xfrm>
          <a:prstGeom prst="rect">
            <a:avLst/>
          </a:prstGeom>
          <a:noFill/>
        </p:spPr>
        <p:txBody>
          <a:bodyPr wrap="none" rtlCol="0">
            <a:spAutoFit/>
          </a:bodyPr>
          <a:lstStyle/>
          <a:p>
            <a:r>
              <a:rPr lang="en-US" sz="1400" dirty="0"/>
              <a:t>Punchlist Close Out</a:t>
            </a:r>
          </a:p>
        </p:txBody>
      </p:sp>
      <p:pic>
        <p:nvPicPr>
          <p:cNvPr id="2" name="Picture 1">
            <a:extLst>
              <a:ext uri="{FF2B5EF4-FFF2-40B4-BE49-F238E27FC236}">
                <a16:creationId xmlns:a16="http://schemas.microsoft.com/office/drawing/2014/main" id="{85B55F98-8CB6-56CD-6A95-31583CEC607D}"/>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lide 26">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9906000" y="5693655"/>
            <a:ext cx="609600" cy="609600"/>
          </a:xfrm>
          <a:prstGeom prst="rect">
            <a:avLst/>
          </a:prstGeom>
        </p:spPr>
      </p:pic>
    </p:spTree>
    <p:extLst>
      <p:ext uri="{BB962C8B-B14F-4D97-AF65-F5344CB8AC3E}">
        <p14:creationId xmlns:p14="http://schemas.microsoft.com/office/powerpoint/2010/main" val="33630135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anim calcmode="lin" valueType="num">
                                      <p:cBhvr>
                                        <p:cTn id="85" dur="1000" fill="hold"/>
                                        <p:tgtEl>
                                          <p:spTgt spid="13"/>
                                        </p:tgtEl>
                                        <p:attrNameLst>
                                          <p:attrName>ppt_x</p:attrName>
                                        </p:attrNameLst>
                                      </p:cBhvr>
                                      <p:tavLst>
                                        <p:tav tm="0">
                                          <p:val>
                                            <p:strVal val="#ppt_x"/>
                                          </p:val>
                                        </p:tav>
                                        <p:tav tm="100000">
                                          <p:val>
                                            <p:strVal val="#ppt_x"/>
                                          </p:val>
                                        </p:tav>
                                      </p:tavLst>
                                    </p:anim>
                                    <p:anim calcmode="lin" valueType="num">
                                      <p:cBhvr>
                                        <p:cTn id="8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1000"/>
                                        <p:tgtEl>
                                          <p:spTgt spid="15"/>
                                        </p:tgtEl>
                                      </p:cBhvr>
                                    </p:animEffect>
                                    <p:anim calcmode="lin" valueType="num">
                                      <p:cBhvr>
                                        <p:cTn id="92" dur="1000" fill="hold"/>
                                        <p:tgtEl>
                                          <p:spTgt spid="15"/>
                                        </p:tgtEl>
                                        <p:attrNameLst>
                                          <p:attrName>ppt_x</p:attrName>
                                        </p:attrNameLst>
                                      </p:cBhvr>
                                      <p:tavLst>
                                        <p:tav tm="0">
                                          <p:val>
                                            <p:strVal val="#ppt_x"/>
                                          </p:val>
                                        </p:tav>
                                        <p:tav tm="100000">
                                          <p:val>
                                            <p:strVal val="#ppt_x"/>
                                          </p:val>
                                        </p:tav>
                                      </p:tavLst>
                                    </p:anim>
                                    <p:anim calcmode="lin" valueType="num">
                                      <p:cBhvr>
                                        <p:cTn id="9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96"/>
                </p:tgtEl>
              </p:cMediaNode>
            </p:audio>
            <p:audio>
              <p:cMediaNode vol="80000">
                <p:cTn id="95" fill="hold" display="0">
                  <p:stCondLst>
                    <p:cond delay="indefinite"/>
                  </p:stCondLst>
                  <p:endCondLst>
                    <p:cond evt="onStopAudio" delay="0">
                      <p:tgtEl>
                        <p:sldTgt/>
                      </p:tgtEl>
                    </p:cond>
                  </p:endCondLst>
                </p:cTn>
                <p:tgtEl>
                  <p:spTgt spid="98"/>
                </p:tgtEl>
              </p:cMediaNode>
            </p:audio>
            <p:audio>
              <p:cMediaNode vol="80000">
                <p:cTn id="96" fill="hold" display="0">
                  <p:stCondLst>
                    <p:cond delay="indefinite"/>
                  </p:stCondLst>
                  <p:endCondLst>
                    <p:cond evt="onStopAudio" delay="0">
                      <p:tgtEl>
                        <p:sldTgt/>
                      </p:tgtEl>
                    </p:cond>
                  </p:endCondLst>
                </p:cTn>
                <p:tgtEl>
                  <p:spTgt spid="100"/>
                </p:tgtEl>
              </p:cMediaNode>
            </p:audio>
            <p:audio>
              <p:cMediaNode vol="80000">
                <p:cTn id="97" fill="hold" display="0">
                  <p:stCondLst>
                    <p:cond delay="indefinite"/>
                  </p:stCondLst>
                  <p:endCondLst>
                    <p:cond evt="onStopAudio" delay="0">
                      <p:tgtEl>
                        <p:sldTgt/>
                      </p:tgtEl>
                    </p:cond>
                  </p:endCondLst>
                </p:cTn>
                <p:tgtEl>
                  <p:spTgt spid="102"/>
                </p:tgtEl>
              </p:cMediaNode>
            </p:audio>
            <p:audio>
              <p:cMediaNode vol="80000">
                <p:cTn id="98" fill="hold" display="0">
                  <p:stCondLst>
                    <p:cond delay="indefinite"/>
                  </p:stCondLst>
                  <p:endCondLst>
                    <p:cond evt="onStopAudio" delay="0">
                      <p:tgtEl>
                        <p:sldTgt/>
                      </p:tgtEl>
                    </p:cond>
                  </p:endCondLst>
                </p:cTn>
                <p:tgtEl>
                  <p:spTgt spid="104"/>
                </p:tgtEl>
              </p:cMediaNode>
            </p:audio>
            <p:audio>
              <p:cMediaNode vol="80000">
                <p:cTn id="99" fill="hold" display="0">
                  <p:stCondLst>
                    <p:cond delay="indefinite"/>
                  </p:stCondLst>
                  <p:endCondLst>
                    <p:cond evt="onStopAudio" delay="0">
                      <p:tgtEl>
                        <p:sldTgt/>
                      </p:tgtEl>
                    </p:cond>
                  </p:endCondLst>
                </p:cTn>
                <p:tgtEl>
                  <p:spTgt spid="106"/>
                </p:tgtEl>
              </p:cMediaNode>
            </p:audio>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37215" fill="hold"/>
                                        <p:tgtEl>
                                          <p:spTgt spid="12"/>
                                        </p:tgtEl>
                                      </p:cBhvr>
                                    </p:cmd>
                                  </p:childTnLst>
                                </p:cTn>
                              </p:par>
                            </p:childTnLst>
                          </p:cTn>
                        </p:par>
                      </p:childTnLst>
                    </p:cTn>
                  </p:par>
                </p:childTnLst>
              </p:cTn>
              <p:nextCondLst>
                <p:cond evt="onClick" delay="0">
                  <p:tgtEl>
                    <p:spTgt spid="12"/>
                  </p:tgtEl>
                </p:cond>
              </p:nextCondLst>
            </p:seq>
            <p:audio>
              <p:cMediaNode vol="80000">
                <p:cTn id="105" fill="hold" display="0">
                  <p:stCondLst>
                    <p:cond delay="indefinite"/>
                  </p:stCondLst>
                  <p:endCondLst>
                    <p:cond evt="onStopAudio" delay="0">
                      <p:tgtEl>
                        <p:sldTgt/>
                      </p:tgtEl>
                    </p:cond>
                  </p:endCondLst>
                </p:cTn>
                <p:tgtEl>
                  <p:spTgt spid="12"/>
                </p:tgtEl>
              </p:cMediaNode>
            </p:audio>
          </p:childTnLst>
        </p:cTn>
      </p:par>
    </p:tnLst>
    <p:bldLst>
      <p:bldP spid="3" grpId="0"/>
      <p:bldGraphic spid="16" grpId="0">
        <p:bldAsOne/>
      </p:bldGraphic>
      <p:bldP spid="4" grpId="0"/>
      <p:bldP spid="5" grpId="0"/>
      <p:bldP spid="6" grpId="0"/>
      <p:bldP spid="7" grpId="0"/>
      <p:bldP spid="8" grpId="0"/>
      <p:bldP spid="9" grpId="0"/>
      <p:bldP spid="10" grpId="0"/>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9836" y="392775"/>
            <a:ext cx="8915400" cy="868361"/>
          </a:xfrm>
          <a:prstGeom prst="rect">
            <a:avLst/>
          </a:prstGeom>
        </p:spPr>
        <p:txBody>
          <a:bodyPr vert="horz" lIns="91440" tIns="45720" rIns="91440" bIns="45720" rtlCol="0" anchor="ctr">
            <a:normAutofit/>
          </a:bodyPr>
          <a:lstStyle>
            <a:lvl1pPr algn="ctr" defTabSz="495285" rtl="0" eaLnBrk="1" latinLnBrk="0" hangingPunct="1">
              <a:spcBef>
                <a:spcPct val="0"/>
              </a:spcBef>
              <a:buNone/>
              <a:defRPr sz="4767" kern="1200">
                <a:solidFill>
                  <a:schemeClr val="tx1"/>
                </a:solidFill>
                <a:latin typeface="+mj-lt"/>
                <a:ea typeface="+mj-ea"/>
                <a:cs typeface="+mj-cs"/>
              </a:defRPr>
            </a:lvl1pPr>
          </a:lstStyle>
          <a:p>
            <a:pPr algn="l"/>
            <a:r>
              <a:rPr lang="en-PH" sz="2400" b="1" dirty="0">
                <a:latin typeface="+mn-lt"/>
              </a:rPr>
              <a:t>BERDE Commissioning Authority</a:t>
            </a:r>
          </a:p>
        </p:txBody>
      </p:sp>
      <p:pic>
        <p:nvPicPr>
          <p:cNvPr id="96" name="s486 sp45" descr="speechSoundShapeTitle 1">
            <a:hlinkClick r:id="" action="ppaction://media"/>
            <a:extLst>
              <a:ext uri="{FF2B5EF4-FFF2-40B4-BE49-F238E27FC236}">
                <a16:creationId xmlns:a16="http://schemas.microsoft.com/office/drawing/2014/main" id="{0AF91DC6-25E2-40AC-B713-20A9EAECFA6E}"/>
              </a:ext>
            </a:extLst>
          </p:cNvPr>
          <p:cNvPicPr>
            <a:picLocks noChangeAspect="1"/>
          </p:cNvPicPr>
          <p:nvPr>
            <a:audioFile r:link="rId2"/>
            <p:extLst>
              <p:ext uri="{DAA4B4D4-6D71-4841-9C94-3DE7FCFB9230}">
                <p14:media xmlns:p14="http://schemas.microsoft.com/office/powerpoint/2010/main" r:embed="rId1" r:link="rId3"/>
              </p:ext>
            </p:extLst>
          </p:nvPr>
        </p:nvPicPr>
        <p:blipFill>
          <a:blip r:embed="rId23"/>
          <a:stretch>
            <a:fillRect/>
          </a:stretch>
        </p:blipFill>
        <p:spPr>
          <a:xfrm>
            <a:off x="9652000" y="7112000"/>
            <a:ext cx="254000" cy="254000"/>
          </a:xfrm>
          <a:prstGeom prst="rect">
            <a:avLst/>
          </a:prstGeom>
        </p:spPr>
      </p:pic>
      <p:pic>
        <p:nvPicPr>
          <p:cNvPr id="98" name="s486 sp47" descr="speechSoundShapeFlowchart: Document 50">
            <a:hlinkClick r:id="" action="ppaction://media"/>
            <a:extLst>
              <a:ext uri="{FF2B5EF4-FFF2-40B4-BE49-F238E27FC236}">
                <a16:creationId xmlns:a16="http://schemas.microsoft.com/office/drawing/2014/main" id="{10EEDBA1-69F9-4313-83A1-E489B7103431}"/>
              </a:ext>
            </a:extLst>
          </p:cNvPr>
          <p:cNvPicPr>
            <a:picLocks noChangeAspect="1"/>
          </p:cNvPicPr>
          <p:nvPr>
            <a:audioFile r:link="rId5"/>
            <p:extLst>
              <p:ext uri="{DAA4B4D4-6D71-4841-9C94-3DE7FCFB9230}">
                <p14:media xmlns:p14="http://schemas.microsoft.com/office/powerpoint/2010/main" r:embed="rId4" r:link="rId6"/>
              </p:ext>
            </p:extLst>
          </p:nvPr>
        </p:nvPicPr>
        <p:blipFill>
          <a:blip r:embed="rId23"/>
          <a:stretch>
            <a:fillRect/>
          </a:stretch>
        </p:blipFill>
        <p:spPr>
          <a:xfrm>
            <a:off x="9652000" y="7112000"/>
            <a:ext cx="254000" cy="254000"/>
          </a:xfrm>
          <a:prstGeom prst="rect">
            <a:avLst/>
          </a:prstGeom>
        </p:spPr>
      </p:pic>
      <p:pic>
        <p:nvPicPr>
          <p:cNvPr id="100" name="s486 sp48" descr="speechSoundShapeFlowchart: Document 55">
            <a:hlinkClick r:id="" action="ppaction://media"/>
            <a:extLst>
              <a:ext uri="{FF2B5EF4-FFF2-40B4-BE49-F238E27FC236}">
                <a16:creationId xmlns:a16="http://schemas.microsoft.com/office/drawing/2014/main" id="{35BAC445-4124-466E-B559-1C6E8EE0CAF4}"/>
              </a:ext>
            </a:extLst>
          </p:cNvPr>
          <p:cNvPicPr>
            <a:picLocks noChangeAspect="1"/>
          </p:cNvPicPr>
          <p:nvPr>
            <a:audioFile r:link="rId8"/>
            <p:extLst>
              <p:ext uri="{DAA4B4D4-6D71-4841-9C94-3DE7FCFB9230}">
                <p14:media xmlns:p14="http://schemas.microsoft.com/office/powerpoint/2010/main" r:embed="rId7" r:link="rId9"/>
              </p:ext>
            </p:extLst>
          </p:nvPr>
        </p:nvPicPr>
        <p:blipFill>
          <a:blip r:embed="rId23"/>
          <a:stretch>
            <a:fillRect/>
          </a:stretch>
        </p:blipFill>
        <p:spPr>
          <a:xfrm>
            <a:off x="9652000" y="7112000"/>
            <a:ext cx="254000" cy="254000"/>
          </a:xfrm>
          <a:prstGeom prst="rect">
            <a:avLst/>
          </a:prstGeom>
        </p:spPr>
      </p:pic>
      <p:pic>
        <p:nvPicPr>
          <p:cNvPr id="102" name="s486 sp49" descr="speechSoundShapeFlowchart: Document 62">
            <a:hlinkClick r:id="" action="ppaction://media"/>
            <a:extLst>
              <a:ext uri="{FF2B5EF4-FFF2-40B4-BE49-F238E27FC236}">
                <a16:creationId xmlns:a16="http://schemas.microsoft.com/office/drawing/2014/main" id="{328D5379-96C8-40FA-9DE7-A58F178B4695}"/>
              </a:ext>
            </a:extLst>
          </p:cNvPr>
          <p:cNvPicPr>
            <a:picLocks noChangeAspect="1"/>
          </p:cNvPicPr>
          <p:nvPr>
            <a:audioFile r:link="rId11"/>
            <p:extLst>
              <p:ext uri="{DAA4B4D4-6D71-4841-9C94-3DE7FCFB9230}">
                <p14:media xmlns:p14="http://schemas.microsoft.com/office/powerpoint/2010/main" r:embed="rId10" r:link="rId12"/>
              </p:ext>
            </p:extLst>
          </p:nvPr>
        </p:nvPicPr>
        <p:blipFill>
          <a:blip r:embed="rId23"/>
          <a:stretch>
            <a:fillRect/>
          </a:stretch>
        </p:blipFill>
        <p:spPr>
          <a:xfrm>
            <a:off x="9652000" y="7112000"/>
            <a:ext cx="254000" cy="254000"/>
          </a:xfrm>
          <a:prstGeom prst="rect">
            <a:avLst/>
          </a:prstGeom>
        </p:spPr>
      </p:pic>
      <p:pic>
        <p:nvPicPr>
          <p:cNvPr id="104" name="s486 sp50" descr="speechSoundShapeFlowchart: Document 71">
            <a:hlinkClick r:id="" action="ppaction://media"/>
            <a:extLst>
              <a:ext uri="{FF2B5EF4-FFF2-40B4-BE49-F238E27FC236}">
                <a16:creationId xmlns:a16="http://schemas.microsoft.com/office/drawing/2014/main" id="{117F4D42-2DEB-45F6-B0DB-1D81EA34E85F}"/>
              </a:ext>
            </a:extLst>
          </p:cNvPr>
          <p:cNvPicPr>
            <a:picLocks noChangeAspect="1"/>
          </p:cNvPicPr>
          <p:nvPr>
            <a:audioFile r:link="rId14"/>
            <p:extLst>
              <p:ext uri="{DAA4B4D4-6D71-4841-9C94-3DE7FCFB9230}">
                <p14:media xmlns:p14="http://schemas.microsoft.com/office/powerpoint/2010/main" r:embed="rId13" r:link="rId15"/>
              </p:ext>
            </p:extLst>
          </p:nvPr>
        </p:nvPicPr>
        <p:blipFill>
          <a:blip r:embed="rId23"/>
          <a:stretch>
            <a:fillRect/>
          </a:stretch>
        </p:blipFill>
        <p:spPr>
          <a:xfrm>
            <a:off x="9652000" y="7112000"/>
            <a:ext cx="254000" cy="254000"/>
          </a:xfrm>
          <a:prstGeom prst="rect">
            <a:avLst/>
          </a:prstGeom>
        </p:spPr>
      </p:pic>
      <p:pic>
        <p:nvPicPr>
          <p:cNvPr id="106" name="s486 sp51" descr="speechSoundShapeFlowchart: Document 82">
            <a:hlinkClick r:id="" action="ppaction://media"/>
            <a:extLst>
              <a:ext uri="{FF2B5EF4-FFF2-40B4-BE49-F238E27FC236}">
                <a16:creationId xmlns:a16="http://schemas.microsoft.com/office/drawing/2014/main" id="{929C93EA-02C5-4CBD-B196-DD3250A607C3}"/>
              </a:ext>
            </a:extLst>
          </p:cNvPr>
          <p:cNvPicPr>
            <a:picLocks noChangeAspect="1"/>
          </p:cNvPicPr>
          <p:nvPr>
            <a:audioFile r:link="rId17"/>
            <p:extLst>
              <p:ext uri="{DAA4B4D4-6D71-4841-9C94-3DE7FCFB9230}">
                <p14:media xmlns:p14="http://schemas.microsoft.com/office/powerpoint/2010/main" r:embed="rId16" r:link="rId18"/>
              </p:ext>
            </p:extLst>
          </p:nvPr>
        </p:nvPicPr>
        <p:blipFill>
          <a:blip r:embed="rId23"/>
          <a:stretch>
            <a:fillRect/>
          </a:stretch>
        </p:blipFill>
        <p:spPr>
          <a:xfrm>
            <a:off x="9652000" y="7112000"/>
            <a:ext cx="254000" cy="254000"/>
          </a:xfrm>
          <a:prstGeom prst="rect">
            <a:avLst/>
          </a:prstGeom>
        </p:spPr>
      </p:pic>
      <p:graphicFrame>
        <p:nvGraphicFramePr>
          <p:cNvPr id="2" name="Diagram 1">
            <a:extLst>
              <a:ext uri="{FF2B5EF4-FFF2-40B4-BE49-F238E27FC236}">
                <a16:creationId xmlns:a16="http://schemas.microsoft.com/office/drawing/2014/main" id="{EF20CCC1-A725-FD49-AB34-FEFFCE694C90}"/>
              </a:ext>
            </a:extLst>
          </p:cNvPr>
          <p:cNvGraphicFramePr/>
          <p:nvPr>
            <p:extLst>
              <p:ext uri="{D42A27DB-BD31-4B8C-83A1-F6EECF244321}">
                <p14:modId xmlns:p14="http://schemas.microsoft.com/office/powerpoint/2010/main" val="1334946851"/>
              </p:ext>
            </p:extLst>
          </p:nvPr>
        </p:nvGraphicFramePr>
        <p:xfrm>
          <a:off x="1432803" y="1265443"/>
          <a:ext cx="7040394" cy="4830989"/>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4" name="TextBox 3">
            <a:extLst>
              <a:ext uri="{FF2B5EF4-FFF2-40B4-BE49-F238E27FC236}">
                <a16:creationId xmlns:a16="http://schemas.microsoft.com/office/drawing/2014/main" id="{ACB87A60-D381-BB4C-BA06-155C3C950A4F}"/>
              </a:ext>
            </a:extLst>
          </p:cNvPr>
          <p:cNvSpPr txBox="1"/>
          <p:nvPr/>
        </p:nvSpPr>
        <p:spPr>
          <a:xfrm>
            <a:off x="5410200" y="1107248"/>
            <a:ext cx="1409360" cy="307777"/>
          </a:xfrm>
          <a:prstGeom prst="rect">
            <a:avLst/>
          </a:prstGeom>
          <a:noFill/>
        </p:spPr>
        <p:txBody>
          <a:bodyPr wrap="none" rtlCol="0">
            <a:spAutoFit/>
          </a:bodyPr>
          <a:lstStyle/>
          <a:p>
            <a:r>
              <a:rPr lang="en-US" sz="1400" dirty="0"/>
              <a:t>Drawing review</a:t>
            </a:r>
          </a:p>
        </p:txBody>
      </p:sp>
      <p:sp>
        <p:nvSpPr>
          <p:cNvPr id="5" name="TextBox 4">
            <a:extLst>
              <a:ext uri="{FF2B5EF4-FFF2-40B4-BE49-F238E27FC236}">
                <a16:creationId xmlns:a16="http://schemas.microsoft.com/office/drawing/2014/main" id="{0E6C3D61-739D-274B-BDB7-B49A93893A06}"/>
              </a:ext>
            </a:extLst>
          </p:cNvPr>
          <p:cNvSpPr txBox="1"/>
          <p:nvPr/>
        </p:nvSpPr>
        <p:spPr>
          <a:xfrm>
            <a:off x="6400800" y="1936707"/>
            <a:ext cx="2624436" cy="307777"/>
          </a:xfrm>
          <a:prstGeom prst="rect">
            <a:avLst/>
          </a:prstGeom>
          <a:noFill/>
        </p:spPr>
        <p:txBody>
          <a:bodyPr wrap="none" rtlCol="0">
            <a:spAutoFit/>
          </a:bodyPr>
          <a:lstStyle/>
          <a:p>
            <a:r>
              <a:rPr lang="en-US" sz="1400" dirty="0"/>
              <a:t>Commissioning Spec and Plan</a:t>
            </a:r>
          </a:p>
        </p:txBody>
      </p:sp>
      <p:sp>
        <p:nvSpPr>
          <p:cNvPr id="6" name="TextBox 5">
            <a:extLst>
              <a:ext uri="{FF2B5EF4-FFF2-40B4-BE49-F238E27FC236}">
                <a16:creationId xmlns:a16="http://schemas.microsoft.com/office/drawing/2014/main" id="{20FDB157-81D2-8F4A-9E8E-307F5F68FD7A}"/>
              </a:ext>
            </a:extLst>
          </p:cNvPr>
          <p:cNvSpPr txBox="1"/>
          <p:nvPr/>
        </p:nvSpPr>
        <p:spPr>
          <a:xfrm>
            <a:off x="7704287" y="3708792"/>
            <a:ext cx="1947713" cy="307777"/>
          </a:xfrm>
          <a:prstGeom prst="rect">
            <a:avLst/>
          </a:prstGeom>
          <a:noFill/>
        </p:spPr>
        <p:txBody>
          <a:bodyPr wrap="none" rtlCol="0">
            <a:spAutoFit/>
          </a:bodyPr>
          <a:lstStyle/>
          <a:p>
            <a:r>
              <a:rPr lang="en-US" sz="1400" dirty="0"/>
              <a:t>Submittals Verification</a:t>
            </a:r>
          </a:p>
        </p:txBody>
      </p:sp>
      <p:sp>
        <p:nvSpPr>
          <p:cNvPr id="7" name="TextBox 6">
            <a:extLst>
              <a:ext uri="{FF2B5EF4-FFF2-40B4-BE49-F238E27FC236}">
                <a16:creationId xmlns:a16="http://schemas.microsoft.com/office/drawing/2014/main" id="{34A014E1-B75C-354F-B4FD-EB1FD24E0FDF}"/>
              </a:ext>
            </a:extLst>
          </p:cNvPr>
          <p:cNvSpPr txBox="1"/>
          <p:nvPr/>
        </p:nvSpPr>
        <p:spPr>
          <a:xfrm>
            <a:off x="5943600" y="5428417"/>
            <a:ext cx="1470274" cy="307777"/>
          </a:xfrm>
          <a:prstGeom prst="rect">
            <a:avLst/>
          </a:prstGeom>
          <a:noFill/>
        </p:spPr>
        <p:txBody>
          <a:bodyPr wrap="none" rtlCol="0">
            <a:spAutoFit/>
          </a:bodyPr>
          <a:lstStyle/>
          <a:p>
            <a:r>
              <a:rPr lang="en-US" sz="1400" dirty="0"/>
              <a:t>T&amp;C Witnessing</a:t>
            </a:r>
          </a:p>
        </p:txBody>
      </p:sp>
      <p:sp>
        <p:nvSpPr>
          <p:cNvPr id="8" name="TextBox 7">
            <a:extLst>
              <a:ext uri="{FF2B5EF4-FFF2-40B4-BE49-F238E27FC236}">
                <a16:creationId xmlns:a16="http://schemas.microsoft.com/office/drawing/2014/main" id="{A1AFF344-CB75-674A-83A3-CD882AF3F409}"/>
              </a:ext>
            </a:extLst>
          </p:cNvPr>
          <p:cNvSpPr txBox="1"/>
          <p:nvPr/>
        </p:nvSpPr>
        <p:spPr>
          <a:xfrm>
            <a:off x="2652808" y="5288067"/>
            <a:ext cx="861133" cy="307777"/>
          </a:xfrm>
          <a:prstGeom prst="rect">
            <a:avLst/>
          </a:prstGeom>
          <a:noFill/>
        </p:spPr>
        <p:txBody>
          <a:bodyPr wrap="none" rtlCol="0">
            <a:spAutoFit/>
          </a:bodyPr>
          <a:lstStyle/>
          <a:p>
            <a:r>
              <a:rPr lang="en-US" sz="1400" dirty="0"/>
              <a:t>Manuals</a:t>
            </a:r>
          </a:p>
        </p:txBody>
      </p:sp>
      <p:sp>
        <p:nvSpPr>
          <p:cNvPr id="9" name="TextBox 8">
            <a:extLst>
              <a:ext uri="{FF2B5EF4-FFF2-40B4-BE49-F238E27FC236}">
                <a16:creationId xmlns:a16="http://schemas.microsoft.com/office/drawing/2014/main" id="{6FCEFF8F-96B7-F44A-9868-2C0510F8329E}"/>
              </a:ext>
            </a:extLst>
          </p:cNvPr>
          <p:cNvSpPr txBox="1"/>
          <p:nvPr/>
        </p:nvSpPr>
        <p:spPr>
          <a:xfrm>
            <a:off x="1828800" y="2514600"/>
            <a:ext cx="824008" cy="307777"/>
          </a:xfrm>
          <a:prstGeom prst="rect">
            <a:avLst/>
          </a:prstGeom>
          <a:noFill/>
        </p:spPr>
        <p:txBody>
          <a:bodyPr wrap="none" rtlCol="0">
            <a:spAutoFit/>
          </a:bodyPr>
          <a:lstStyle/>
          <a:p>
            <a:r>
              <a:rPr lang="en-US" sz="1400" dirty="0"/>
              <a:t>Training</a:t>
            </a:r>
          </a:p>
        </p:txBody>
      </p:sp>
      <p:pic>
        <p:nvPicPr>
          <p:cNvPr id="10" name="Picture 1">
            <a:extLst>
              <a:ext uri="{FF2B5EF4-FFF2-40B4-BE49-F238E27FC236}">
                <a16:creationId xmlns:a16="http://schemas.microsoft.com/office/drawing/2014/main" id="{425C1FC6-0AF3-E6A3-6A16-6B5810CC4471}"/>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slide 27">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9906000" y="5736194"/>
            <a:ext cx="609600" cy="609600"/>
          </a:xfrm>
          <a:prstGeom prst="rect">
            <a:avLst/>
          </a:prstGeom>
        </p:spPr>
      </p:pic>
    </p:spTree>
    <p:extLst>
      <p:ext uri="{BB962C8B-B14F-4D97-AF65-F5344CB8AC3E}">
        <p14:creationId xmlns:p14="http://schemas.microsoft.com/office/powerpoint/2010/main" val="35182422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96"/>
                </p:tgtEl>
              </p:cMediaNode>
            </p:audio>
            <p:audio>
              <p:cMediaNode vol="80000">
                <p:cTn id="53" fill="hold" display="0">
                  <p:stCondLst>
                    <p:cond delay="indefinite"/>
                  </p:stCondLst>
                  <p:endCondLst>
                    <p:cond evt="onStopAudio" delay="0">
                      <p:tgtEl>
                        <p:sldTgt/>
                      </p:tgtEl>
                    </p:cond>
                  </p:endCondLst>
                </p:cTn>
                <p:tgtEl>
                  <p:spTgt spid="98"/>
                </p:tgtEl>
              </p:cMediaNode>
            </p:audio>
            <p:audio>
              <p:cMediaNode vol="80000">
                <p:cTn id="54" fill="hold" display="0">
                  <p:stCondLst>
                    <p:cond delay="indefinite"/>
                  </p:stCondLst>
                  <p:endCondLst>
                    <p:cond evt="onStopAudio" delay="0">
                      <p:tgtEl>
                        <p:sldTgt/>
                      </p:tgtEl>
                    </p:cond>
                  </p:endCondLst>
                </p:cTn>
                <p:tgtEl>
                  <p:spTgt spid="100"/>
                </p:tgtEl>
              </p:cMediaNode>
            </p:audio>
            <p:audio>
              <p:cMediaNode vol="80000">
                <p:cTn id="55" fill="hold" display="0">
                  <p:stCondLst>
                    <p:cond delay="indefinite"/>
                  </p:stCondLst>
                  <p:endCondLst>
                    <p:cond evt="onStopAudio" delay="0">
                      <p:tgtEl>
                        <p:sldTgt/>
                      </p:tgtEl>
                    </p:cond>
                  </p:endCondLst>
                </p:cTn>
                <p:tgtEl>
                  <p:spTgt spid="102"/>
                </p:tgtEl>
              </p:cMediaNode>
            </p:audio>
            <p:audio>
              <p:cMediaNode vol="80000">
                <p:cTn id="56" fill="hold" display="0">
                  <p:stCondLst>
                    <p:cond delay="indefinite"/>
                  </p:stCondLst>
                  <p:endCondLst>
                    <p:cond evt="onStopAudio" delay="0">
                      <p:tgtEl>
                        <p:sldTgt/>
                      </p:tgtEl>
                    </p:cond>
                  </p:endCondLst>
                </p:cTn>
                <p:tgtEl>
                  <p:spTgt spid="104"/>
                </p:tgtEl>
              </p:cMediaNode>
            </p:audio>
            <p:audio>
              <p:cMediaNode vol="80000">
                <p:cTn id="57" fill="hold" display="0">
                  <p:stCondLst>
                    <p:cond delay="indefinite"/>
                  </p:stCondLst>
                  <p:endCondLst>
                    <p:cond evt="onStopAudio" delay="0">
                      <p:tgtEl>
                        <p:sldTgt/>
                      </p:tgtEl>
                    </p:cond>
                  </p:endCondLst>
                </p:cTn>
                <p:tgtEl>
                  <p:spTgt spid="106"/>
                </p:tgtEl>
              </p:cMediaNode>
            </p:audio>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5190" fill="hold"/>
                                        <p:tgtEl>
                                          <p:spTgt spid="11"/>
                                        </p:tgtEl>
                                      </p:cBhvr>
                                    </p:cmd>
                                  </p:childTnLst>
                                </p:cTn>
                              </p:par>
                            </p:childTnLst>
                          </p:cTn>
                        </p:par>
                      </p:childTnLst>
                    </p:cTn>
                  </p:par>
                </p:childTnLst>
              </p:cTn>
              <p:nextCondLst>
                <p:cond evt="onClick" delay="0">
                  <p:tgtEl>
                    <p:spTgt spid="11"/>
                  </p:tgtEl>
                </p:cond>
              </p:nextCondLst>
            </p:seq>
            <p:audio>
              <p:cMediaNode vol="80000">
                <p:cTn id="63" fill="hold" display="0">
                  <p:stCondLst>
                    <p:cond delay="indefinite"/>
                  </p:stCondLst>
                  <p:endCondLst>
                    <p:cond evt="onStopAudio" delay="0">
                      <p:tgtEl>
                        <p:sldTgt/>
                      </p:tgtEl>
                    </p:cond>
                  </p:endCondLst>
                </p:cTn>
                <p:tgtEl>
                  <p:spTgt spid="11"/>
                </p:tgtEl>
              </p:cMediaNode>
            </p:audio>
          </p:childTnLst>
        </p:cTn>
      </p:par>
    </p:tnLst>
    <p:bldLst>
      <p:bldP spid="3" grpId="0"/>
      <p:bldGraphic spid="2" grpId="0">
        <p:bldAsOne/>
      </p:bldGraphic>
      <p:bldP spid="4" grpId="0"/>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8812918"/>
              </p:ext>
            </p:extLst>
          </p:nvPr>
        </p:nvGraphicFramePr>
        <p:xfrm>
          <a:off x="269626" y="1371600"/>
          <a:ext cx="9255372" cy="4267199"/>
        </p:xfrm>
        <a:graphic>
          <a:graphicData uri="http://schemas.openxmlformats.org/drawingml/2006/table">
            <a:tbl>
              <a:tblPr firstRow="1" firstCol="1" bandRow="1">
                <a:tableStyleId>{5C22544A-7EE6-4342-B048-85BDC9FD1C3A}</a:tableStyleId>
              </a:tblPr>
              <a:tblGrid>
                <a:gridCol w="3136119">
                  <a:extLst>
                    <a:ext uri="{9D8B030D-6E8A-4147-A177-3AD203B41FA5}">
                      <a16:colId xmlns:a16="http://schemas.microsoft.com/office/drawing/2014/main" val="1400047219"/>
                    </a:ext>
                  </a:extLst>
                </a:gridCol>
                <a:gridCol w="2141739">
                  <a:extLst>
                    <a:ext uri="{9D8B030D-6E8A-4147-A177-3AD203B41FA5}">
                      <a16:colId xmlns:a16="http://schemas.microsoft.com/office/drawing/2014/main" val="3665637250"/>
                    </a:ext>
                  </a:extLst>
                </a:gridCol>
                <a:gridCol w="1312834">
                  <a:extLst>
                    <a:ext uri="{9D8B030D-6E8A-4147-A177-3AD203B41FA5}">
                      <a16:colId xmlns:a16="http://schemas.microsoft.com/office/drawing/2014/main" val="3471203754"/>
                    </a:ext>
                  </a:extLst>
                </a:gridCol>
                <a:gridCol w="1515467">
                  <a:extLst>
                    <a:ext uri="{9D8B030D-6E8A-4147-A177-3AD203B41FA5}">
                      <a16:colId xmlns:a16="http://schemas.microsoft.com/office/drawing/2014/main" val="1564974043"/>
                    </a:ext>
                  </a:extLst>
                </a:gridCol>
                <a:gridCol w="1149213">
                  <a:extLst>
                    <a:ext uri="{9D8B030D-6E8A-4147-A177-3AD203B41FA5}">
                      <a16:colId xmlns:a16="http://schemas.microsoft.com/office/drawing/2014/main" val="2832891381"/>
                    </a:ext>
                  </a:extLst>
                </a:gridCol>
              </a:tblGrid>
              <a:tr h="472996">
                <a:tc>
                  <a:txBody>
                    <a:bodyPr/>
                    <a:lstStyle/>
                    <a:p>
                      <a:pPr marL="0" marR="0" algn="ctr">
                        <a:spcBef>
                          <a:spcPts val="0"/>
                        </a:spcBef>
                        <a:spcAft>
                          <a:spcPts val="0"/>
                        </a:spcAft>
                      </a:pPr>
                      <a:r>
                        <a:rPr lang="en-PH" sz="1400" dirty="0">
                          <a:effectLst/>
                        </a:rPr>
                        <a:t>Project</a:t>
                      </a:r>
                      <a:r>
                        <a:rPr lang="en-PH" sz="1400" baseline="0" dirty="0">
                          <a:effectLst/>
                        </a:rPr>
                        <a:t> Name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Location</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Certification applied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Scope of Service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Year completed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92921566"/>
                  </a:ext>
                </a:extLst>
              </a:tr>
              <a:tr h="240593">
                <a:tc>
                  <a:txBody>
                    <a:bodyPr/>
                    <a:lstStyle/>
                    <a:p>
                      <a:pPr marL="0" marR="0">
                        <a:spcBef>
                          <a:spcPts val="0"/>
                        </a:spcBef>
                        <a:spcAft>
                          <a:spcPts val="0"/>
                        </a:spcAft>
                      </a:pPr>
                      <a:r>
                        <a:rPr lang="en-PH" sz="1400" dirty="0">
                          <a:effectLst/>
                        </a:rPr>
                        <a:t>MPTS Hive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Imus Cavite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Fundamental</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2022</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3612489"/>
                  </a:ext>
                </a:extLst>
              </a:tr>
              <a:tr h="254926">
                <a:tc>
                  <a:txBody>
                    <a:bodyPr/>
                    <a:lstStyle/>
                    <a:p>
                      <a:pPr marL="0" marR="0">
                        <a:spcBef>
                          <a:spcPts val="0"/>
                        </a:spcBef>
                        <a:spcAft>
                          <a:spcPts val="0"/>
                        </a:spcAft>
                      </a:pPr>
                      <a:r>
                        <a:rPr lang="en-PH" sz="1400" dirty="0">
                          <a:effectLst/>
                        </a:rPr>
                        <a:t>One Paseo  – </a:t>
                      </a:r>
                      <a:r>
                        <a:rPr lang="en-PH" sz="1400" dirty="0" err="1">
                          <a:effectLst/>
                        </a:rPr>
                        <a:t>Megaworld</a:t>
                      </a:r>
                      <a:r>
                        <a:rPr lang="en-PH" sz="1400" dirty="0">
                          <a:effectLst/>
                        </a:rPr>
                        <a:t> </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Pasig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2022</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98883635"/>
                  </a:ext>
                </a:extLst>
              </a:tr>
              <a:tr h="254926">
                <a:tc>
                  <a:txBody>
                    <a:bodyPr/>
                    <a:lstStyle/>
                    <a:p>
                      <a:pPr marL="0" marR="0">
                        <a:spcBef>
                          <a:spcPts val="0"/>
                        </a:spcBef>
                        <a:spcAft>
                          <a:spcPts val="0"/>
                        </a:spcAft>
                      </a:pPr>
                      <a:r>
                        <a:rPr lang="en-PH" sz="1400">
                          <a:effectLst/>
                        </a:rPr>
                        <a:t>ATG Diamond – Ayala Land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a:effectLst/>
                        </a:rPr>
                        <a:t>Makati City</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9098018"/>
                  </a:ext>
                </a:extLst>
              </a:tr>
              <a:tr h="254926">
                <a:tc>
                  <a:txBody>
                    <a:bodyPr/>
                    <a:lstStyle/>
                    <a:p>
                      <a:pPr marL="0" marR="0">
                        <a:spcBef>
                          <a:spcPts val="0"/>
                        </a:spcBef>
                        <a:spcAft>
                          <a:spcPts val="0"/>
                        </a:spcAft>
                      </a:pPr>
                      <a:r>
                        <a:rPr lang="en-PH" sz="1400">
                          <a:effectLst/>
                        </a:rPr>
                        <a:t>MTRO MDI Warehouse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err="1">
                          <a:effectLst/>
                        </a:rPr>
                        <a:t>Sta</a:t>
                      </a:r>
                      <a:r>
                        <a:rPr lang="en-PH" sz="1400" dirty="0">
                          <a:effectLst/>
                        </a:rPr>
                        <a:t> Rosa Laguna</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4724759"/>
                  </a:ext>
                </a:extLst>
              </a:tr>
              <a:tr h="254926">
                <a:tc>
                  <a:txBody>
                    <a:bodyPr/>
                    <a:lstStyle/>
                    <a:p>
                      <a:pPr marL="0" marR="0">
                        <a:spcBef>
                          <a:spcPts val="0"/>
                        </a:spcBef>
                        <a:spcAft>
                          <a:spcPts val="0"/>
                        </a:spcAft>
                      </a:pPr>
                      <a:r>
                        <a:rPr lang="en-PH" sz="1400">
                          <a:effectLst/>
                        </a:rPr>
                        <a:t>MPTS Headquarters - Hub</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a:effectLst/>
                        </a:rPr>
                        <a:t>Imus Cavite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5814849"/>
                  </a:ext>
                </a:extLst>
              </a:tr>
              <a:tr h="254926">
                <a:tc>
                  <a:txBody>
                    <a:bodyPr/>
                    <a:lstStyle/>
                    <a:p>
                      <a:pPr marL="0" marR="0">
                        <a:spcBef>
                          <a:spcPts val="0"/>
                        </a:spcBef>
                        <a:spcAft>
                          <a:spcPts val="0"/>
                        </a:spcAft>
                      </a:pPr>
                      <a:r>
                        <a:rPr lang="en-PH" sz="1400">
                          <a:effectLst/>
                        </a:rPr>
                        <a:t>Shell Manila New Office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Taguig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0691406"/>
                  </a:ext>
                </a:extLst>
              </a:tr>
              <a:tr h="254926">
                <a:tc>
                  <a:txBody>
                    <a:bodyPr/>
                    <a:lstStyle/>
                    <a:p>
                      <a:pPr marL="0" marR="0">
                        <a:spcBef>
                          <a:spcPts val="0"/>
                        </a:spcBef>
                        <a:spcAft>
                          <a:spcPts val="0"/>
                        </a:spcAft>
                      </a:pPr>
                      <a:r>
                        <a:rPr lang="en-PH" sz="1400">
                          <a:effectLst/>
                        </a:rPr>
                        <a:t>JEG Tower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Cebu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Gold</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Fundamental</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8583158"/>
                  </a:ext>
                </a:extLst>
              </a:tr>
              <a:tr h="254926">
                <a:tc>
                  <a:txBody>
                    <a:bodyPr/>
                    <a:lstStyle/>
                    <a:p>
                      <a:pPr marL="0" marR="0">
                        <a:spcBef>
                          <a:spcPts val="0"/>
                        </a:spcBef>
                        <a:spcAft>
                          <a:spcPts val="0"/>
                        </a:spcAft>
                      </a:pPr>
                      <a:r>
                        <a:rPr lang="en-PH" sz="1400">
                          <a:effectLst/>
                        </a:rPr>
                        <a:t>Mpire Center – Monolith</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Quezon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3838373"/>
                  </a:ext>
                </a:extLst>
              </a:tr>
              <a:tr h="442282">
                <a:tc>
                  <a:txBody>
                    <a:bodyPr/>
                    <a:lstStyle/>
                    <a:p>
                      <a:pPr marL="0" marR="0" algn="just">
                        <a:spcBef>
                          <a:spcPts val="0"/>
                        </a:spcBef>
                        <a:spcAft>
                          <a:spcPts val="0"/>
                        </a:spcAft>
                      </a:pPr>
                      <a:r>
                        <a:rPr lang="en-PH" sz="1400">
                          <a:effectLst/>
                        </a:rPr>
                        <a:t>M Moser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Makati Ave. Makati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Gold</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Enhanced</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0088471"/>
                  </a:ext>
                </a:extLst>
              </a:tr>
              <a:tr h="442282">
                <a:tc>
                  <a:txBody>
                    <a:bodyPr/>
                    <a:lstStyle/>
                    <a:p>
                      <a:pPr marL="0" marR="0" algn="just">
                        <a:spcBef>
                          <a:spcPts val="0"/>
                        </a:spcBef>
                        <a:spcAft>
                          <a:spcPts val="0"/>
                        </a:spcAft>
                      </a:pPr>
                      <a:r>
                        <a:rPr lang="en-PH" sz="1400">
                          <a:effectLst/>
                        </a:rPr>
                        <a:t>Studio 7</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Edsa, Diliman Quezon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Silver</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Fundamental </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4663736"/>
                  </a:ext>
                </a:extLst>
              </a:tr>
              <a:tr h="442282">
                <a:tc>
                  <a:txBody>
                    <a:bodyPr/>
                    <a:lstStyle/>
                    <a:p>
                      <a:pPr marL="0" marR="0">
                        <a:spcBef>
                          <a:spcPts val="0"/>
                        </a:spcBef>
                        <a:spcAft>
                          <a:spcPts val="0"/>
                        </a:spcAft>
                      </a:pPr>
                      <a:r>
                        <a:rPr lang="en-PH" sz="1400">
                          <a:effectLst/>
                        </a:rPr>
                        <a:t>Filinvest Axis Towers  4 – Filinvest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Alabang, Muntilupa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Fundamental</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2021</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498966"/>
                  </a:ext>
                </a:extLst>
              </a:tr>
              <a:tr h="442282">
                <a:tc>
                  <a:txBody>
                    <a:bodyPr/>
                    <a:lstStyle/>
                    <a:p>
                      <a:pPr marL="0" marR="0" algn="just">
                        <a:spcBef>
                          <a:spcPts val="0"/>
                        </a:spcBef>
                        <a:spcAft>
                          <a:spcPts val="0"/>
                        </a:spcAft>
                      </a:pPr>
                      <a:r>
                        <a:rPr lang="en-PH" sz="1400">
                          <a:effectLst/>
                        </a:rPr>
                        <a:t>Filinvest Axis Towers  3 – Filinvest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Alabang, Muntilupa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Fundamental</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2021</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3861542"/>
                  </a:ext>
                </a:extLst>
              </a:tr>
            </a:tbl>
          </a:graphicData>
        </a:graphic>
      </p:graphicFrame>
      <p:sp>
        <p:nvSpPr>
          <p:cNvPr id="10"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Completed Projects</a:t>
            </a:r>
          </a:p>
        </p:txBody>
      </p:sp>
      <p:pic>
        <p:nvPicPr>
          <p:cNvPr id="3" name="Picture 1">
            <a:extLst>
              <a:ext uri="{FF2B5EF4-FFF2-40B4-BE49-F238E27FC236}">
                <a16:creationId xmlns:a16="http://schemas.microsoft.com/office/drawing/2014/main" id="{F22BD7E2-E4E8-0BDF-A3F8-25F6B417E5D6}"/>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5638799"/>
            <a:ext cx="609600" cy="609600"/>
          </a:xfrm>
          <a:prstGeom prst="rect">
            <a:avLst/>
          </a:prstGeom>
        </p:spPr>
      </p:pic>
    </p:spTree>
    <p:extLst>
      <p:ext uri="{BB962C8B-B14F-4D97-AF65-F5344CB8AC3E}">
        <p14:creationId xmlns:p14="http://schemas.microsoft.com/office/powerpoint/2010/main" val="37383374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850" fill="hold"/>
                                        <p:tgtEl>
                                          <p:spTgt spid="4"/>
                                        </p:tgtEl>
                                      </p:cBhvr>
                                    </p:cmd>
                                  </p:childTnLst>
                                </p:cTn>
                              </p:par>
                            </p:childTnLst>
                          </p:cTn>
                        </p:par>
                      </p:childTnLst>
                    </p:cTn>
                  </p:par>
                </p:childTnLst>
              </p:cTn>
              <p:nextCondLst>
                <p:cond evt="onClick" delay="0">
                  <p:tgtEl>
                    <p:spTgt spid="4"/>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Completed Projects</a:t>
            </a:r>
          </a:p>
        </p:txBody>
      </p:sp>
      <p:graphicFrame>
        <p:nvGraphicFramePr>
          <p:cNvPr id="4" name="Table 3"/>
          <p:cNvGraphicFramePr>
            <a:graphicFrameLocks noGrp="1"/>
          </p:cNvGraphicFramePr>
          <p:nvPr>
            <p:extLst>
              <p:ext uri="{D42A27DB-BD31-4B8C-83A1-F6EECF244321}">
                <p14:modId xmlns:p14="http://schemas.microsoft.com/office/powerpoint/2010/main" val="4152518989"/>
              </p:ext>
            </p:extLst>
          </p:nvPr>
        </p:nvGraphicFramePr>
        <p:xfrm>
          <a:off x="266804" y="1447800"/>
          <a:ext cx="9255372" cy="4762500"/>
        </p:xfrm>
        <a:graphic>
          <a:graphicData uri="http://schemas.openxmlformats.org/drawingml/2006/table">
            <a:tbl>
              <a:tblPr firstRow="1" firstCol="1" bandRow="1">
                <a:tableStyleId>{5C22544A-7EE6-4342-B048-85BDC9FD1C3A}</a:tableStyleId>
              </a:tblPr>
              <a:tblGrid>
                <a:gridCol w="3319638">
                  <a:extLst>
                    <a:ext uri="{9D8B030D-6E8A-4147-A177-3AD203B41FA5}">
                      <a16:colId xmlns:a16="http://schemas.microsoft.com/office/drawing/2014/main" val="261376112"/>
                    </a:ext>
                  </a:extLst>
                </a:gridCol>
                <a:gridCol w="1898538">
                  <a:extLst>
                    <a:ext uri="{9D8B030D-6E8A-4147-A177-3AD203B41FA5}">
                      <a16:colId xmlns:a16="http://schemas.microsoft.com/office/drawing/2014/main" val="3199415730"/>
                    </a:ext>
                  </a:extLst>
                </a:gridCol>
                <a:gridCol w="1372516">
                  <a:extLst>
                    <a:ext uri="{9D8B030D-6E8A-4147-A177-3AD203B41FA5}">
                      <a16:colId xmlns:a16="http://schemas.microsoft.com/office/drawing/2014/main" val="2541972845"/>
                    </a:ext>
                  </a:extLst>
                </a:gridCol>
                <a:gridCol w="1515467">
                  <a:extLst>
                    <a:ext uri="{9D8B030D-6E8A-4147-A177-3AD203B41FA5}">
                      <a16:colId xmlns:a16="http://schemas.microsoft.com/office/drawing/2014/main" val="528346310"/>
                    </a:ext>
                  </a:extLst>
                </a:gridCol>
                <a:gridCol w="1149213">
                  <a:extLst>
                    <a:ext uri="{9D8B030D-6E8A-4147-A177-3AD203B41FA5}">
                      <a16:colId xmlns:a16="http://schemas.microsoft.com/office/drawing/2014/main" val="1377638631"/>
                    </a:ext>
                  </a:extLst>
                </a:gridCol>
              </a:tblGrid>
              <a:tr h="417080">
                <a:tc>
                  <a:txBody>
                    <a:bodyPr/>
                    <a:lstStyle/>
                    <a:p>
                      <a:pPr marL="0" marR="0" algn="ctr">
                        <a:spcBef>
                          <a:spcPts val="0"/>
                        </a:spcBef>
                        <a:spcAft>
                          <a:spcPts val="0"/>
                        </a:spcAft>
                      </a:pPr>
                      <a:r>
                        <a:rPr lang="en-PH" sz="1400" dirty="0">
                          <a:effectLst/>
                        </a:rPr>
                        <a:t>Project Name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Location</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Certification applied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Scope of Service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Year completed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1759527"/>
                  </a:ext>
                </a:extLst>
              </a:tr>
              <a:tr h="389997">
                <a:tc>
                  <a:txBody>
                    <a:bodyPr/>
                    <a:lstStyle/>
                    <a:p>
                      <a:pPr marL="0" marR="0">
                        <a:spcBef>
                          <a:spcPts val="0"/>
                        </a:spcBef>
                        <a:spcAft>
                          <a:spcPts val="0"/>
                        </a:spcAft>
                      </a:pPr>
                      <a:r>
                        <a:rPr lang="en-PH" sz="1400" dirty="0">
                          <a:effectLst/>
                        </a:rPr>
                        <a:t>BPLAC Renovation Office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Makati Ave. Makati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Platinum (V4)</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2020</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9221444"/>
                  </a:ext>
                </a:extLst>
              </a:tr>
              <a:tr h="389997">
                <a:tc>
                  <a:txBody>
                    <a:bodyPr/>
                    <a:lstStyle/>
                    <a:p>
                      <a:pPr marL="0" marR="0">
                        <a:spcBef>
                          <a:spcPts val="0"/>
                        </a:spcBef>
                        <a:spcAft>
                          <a:spcPts val="0"/>
                        </a:spcAft>
                      </a:pPr>
                      <a:r>
                        <a:rPr lang="en-PH" sz="1400" dirty="0">
                          <a:effectLst/>
                        </a:rPr>
                        <a:t>Parkway Corporate Center – </a:t>
                      </a:r>
                      <a:r>
                        <a:rPr lang="en-PH" sz="1400" dirty="0" err="1">
                          <a:effectLst/>
                        </a:rPr>
                        <a:t>Filinvest</a:t>
                      </a:r>
                      <a:r>
                        <a:rPr lang="en-PH" sz="1400" dirty="0">
                          <a:effectLst/>
                        </a:rPr>
                        <a:t> </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Alabang, Muntilupa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 (V4)</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Fundamental</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2020</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6396045"/>
                  </a:ext>
                </a:extLst>
              </a:tr>
              <a:tr h="224790">
                <a:tc>
                  <a:txBody>
                    <a:bodyPr/>
                    <a:lstStyle/>
                    <a:p>
                      <a:pPr marL="0" marR="0">
                        <a:spcBef>
                          <a:spcPts val="0"/>
                        </a:spcBef>
                        <a:spcAft>
                          <a:spcPts val="0"/>
                        </a:spcAft>
                      </a:pPr>
                      <a:r>
                        <a:rPr lang="en-PH" sz="1400">
                          <a:effectLst/>
                        </a:rPr>
                        <a:t>Frabelle de Salcedo</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Salcedo, Makati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2020</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88869341"/>
                  </a:ext>
                </a:extLst>
              </a:tr>
              <a:tr h="224790">
                <a:tc>
                  <a:txBody>
                    <a:bodyPr/>
                    <a:lstStyle/>
                    <a:p>
                      <a:pPr marL="0" marR="0">
                        <a:spcBef>
                          <a:spcPts val="0"/>
                        </a:spcBef>
                        <a:spcAft>
                          <a:spcPts val="0"/>
                        </a:spcAft>
                      </a:pPr>
                      <a:r>
                        <a:rPr lang="en-PH" sz="1400">
                          <a:effectLst/>
                        </a:rPr>
                        <a:t>Parkway Corporate Center – Filinvest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Alabang</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 (V4)</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Fundamental</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2019</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44853546"/>
                  </a:ext>
                </a:extLst>
              </a:tr>
              <a:tr h="389997">
                <a:tc>
                  <a:txBody>
                    <a:bodyPr/>
                    <a:lstStyle/>
                    <a:p>
                      <a:pPr marL="0" marR="0">
                        <a:spcBef>
                          <a:spcPts val="0"/>
                        </a:spcBef>
                        <a:spcAft>
                          <a:spcPts val="0"/>
                        </a:spcAft>
                      </a:pPr>
                      <a:r>
                        <a:rPr lang="en-PH" sz="1400">
                          <a:effectLst/>
                        </a:rPr>
                        <a:t>Cyberzone Bay City Phase 3 – Filinvest</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a:effectLst/>
                        </a:rPr>
                        <a:t>Pasay City</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Fundamental</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2019</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5740925"/>
                  </a:ext>
                </a:extLst>
              </a:tr>
              <a:tr h="389997">
                <a:tc>
                  <a:txBody>
                    <a:bodyPr/>
                    <a:lstStyle/>
                    <a:p>
                      <a:pPr marL="0" marR="0">
                        <a:spcBef>
                          <a:spcPts val="0"/>
                        </a:spcBef>
                        <a:spcAft>
                          <a:spcPts val="0"/>
                        </a:spcAft>
                      </a:pPr>
                      <a:r>
                        <a:rPr lang="en-PH" sz="1400">
                          <a:effectLst/>
                        </a:rPr>
                        <a:t>One Griffinstone </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err="1">
                          <a:effectLst/>
                        </a:rPr>
                        <a:t>Alabang</a:t>
                      </a:r>
                      <a:r>
                        <a:rPr lang="en-PH" sz="1400" dirty="0">
                          <a:effectLst/>
                        </a:rPr>
                        <a:t>, </a:t>
                      </a:r>
                      <a:r>
                        <a:rPr lang="en-PH" sz="1400" dirty="0" err="1">
                          <a:effectLst/>
                        </a:rPr>
                        <a:t>Muntinlupa</a:t>
                      </a:r>
                      <a:r>
                        <a:rPr lang="en-PH" sz="1400" dirty="0">
                          <a:effectLst/>
                        </a:rPr>
                        <a:t> City</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Fundamental</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2019</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2081652"/>
                  </a:ext>
                </a:extLst>
              </a:tr>
              <a:tr h="224790">
                <a:tc>
                  <a:txBody>
                    <a:bodyPr/>
                    <a:lstStyle/>
                    <a:p>
                      <a:pPr marL="0" marR="0">
                        <a:spcBef>
                          <a:spcPts val="0"/>
                        </a:spcBef>
                        <a:spcAft>
                          <a:spcPts val="0"/>
                        </a:spcAft>
                      </a:pPr>
                      <a:r>
                        <a:rPr lang="en-PH" sz="1400">
                          <a:effectLst/>
                        </a:rPr>
                        <a:t>BDO Corporate Center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Ortigas</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Gold</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2019</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3016026"/>
                  </a:ext>
                </a:extLst>
              </a:tr>
              <a:tr h="224790">
                <a:tc>
                  <a:txBody>
                    <a:bodyPr/>
                    <a:lstStyle/>
                    <a:p>
                      <a:pPr marL="0" marR="0">
                        <a:spcBef>
                          <a:spcPts val="0"/>
                        </a:spcBef>
                        <a:spcAft>
                          <a:spcPts val="0"/>
                        </a:spcAft>
                      </a:pPr>
                      <a:r>
                        <a:rPr lang="en-PH" sz="1400">
                          <a:effectLst/>
                        </a:rPr>
                        <a:t>Uptown project Tower 1- Megaworld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BGC, Taguig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Silver</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2019</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0357539"/>
                  </a:ext>
                </a:extLst>
              </a:tr>
              <a:tr h="224790">
                <a:tc>
                  <a:txBody>
                    <a:bodyPr/>
                    <a:lstStyle/>
                    <a:p>
                      <a:pPr marL="0" marR="0">
                        <a:spcBef>
                          <a:spcPts val="0"/>
                        </a:spcBef>
                        <a:spcAft>
                          <a:spcPts val="0"/>
                        </a:spcAft>
                      </a:pPr>
                      <a:r>
                        <a:rPr lang="en-PH" sz="1400">
                          <a:effectLst/>
                        </a:rPr>
                        <a:t>Uptown project Tower 2- Megaworld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BGC, Taguig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2019</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5069579"/>
                  </a:ext>
                </a:extLst>
              </a:tr>
              <a:tr h="389997">
                <a:tc>
                  <a:txBody>
                    <a:bodyPr/>
                    <a:lstStyle/>
                    <a:p>
                      <a:pPr marL="0" marR="0">
                        <a:spcBef>
                          <a:spcPts val="0"/>
                        </a:spcBef>
                        <a:spcAft>
                          <a:spcPts val="0"/>
                        </a:spcAft>
                      </a:pPr>
                      <a:r>
                        <a:rPr lang="en-PH" sz="1400">
                          <a:effectLst/>
                        </a:rPr>
                        <a:t>Filinvest Axis Towers 1 &amp; 2 - Filinvest</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Alabang, Muntinlupa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Fundamental</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2019</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5037234"/>
                  </a:ext>
                </a:extLst>
              </a:tr>
              <a:tr h="389997">
                <a:tc>
                  <a:txBody>
                    <a:bodyPr/>
                    <a:lstStyle/>
                    <a:p>
                      <a:pPr marL="0" marR="0">
                        <a:spcBef>
                          <a:spcPts val="0"/>
                        </a:spcBef>
                        <a:spcAft>
                          <a:spcPts val="0"/>
                        </a:spcAft>
                      </a:pPr>
                      <a:r>
                        <a:rPr lang="en-PH" sz="1400">
                          <a:effectLst/>
                        </a:rPr>
                        <a:t>Cyberzone Bay City Phase 1 – Filinvest</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Pasay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Silver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Fundamental</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2019</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5473836"/>
                  </a:ext>
                </a:extLst>
              </a:tr>
              <a:tr h="224790">
                <a:tc>
                  <a:txBody>
                    <a:bodyPr/>
                    <a:lstStyle/>
                    <a:p>
                      <a:pPr marL="0" marR="0">
                        <a:spcBef>
                          <a:spcPts val="0"/>
                        </a:spcBef>
                        <a:spcAft>
                          <a:spcPts val="0"/>
                        </a:spcAft>
                      </a:pPr>
                      <a:r>
                        <a:rPr lang="en-PH" sz="1400">
                          <a:effectLst/>
                        </a:rPr>
                        <a:t>Menarco Tower</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BGC, Taguig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Gold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2018</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8050456"/>
                  </a:ext>
                </a:extLst>
              </a:tr>
              <a:tr h="389997">
                <a:tc>
                  <a:txBody>
                    <a:bodyPr/>
                    <a:lstStyle/>
                    <a:p>
                      <a:pPr marL="0" marR="0">
                        <a:spcBef>
                          <a:spcPts val="0"/>
                        </a:spcBef>
                        <a:spcAft>
                          <a:spcPts val="0"/>
                        </a:spcAft>
                      </a:pPr>
                      <a:r>
                        <a:rPr lang="en-PH" sz="1400">
                          <a:effectLst/>
                        </a:rPr>
                        <a:t>Diversified Technology Solution Inc. LEED CI</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rPr>
                        <a:t>One Paseo, Makati City</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Platinum</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Enhanced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2018</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3971296"/>
                  </a:ext>
                </a:extLst>
              </a:tr>
            </a:tbl>
          </a:graphicData>
        </a:graphic>
      </p:graphicFrame>
      <p:pic>
        <p:nvPicPr>
          <p:cNvPr id="2" name="Picture 1">
            <a:extLst>
              <a:ext uri="{FF2B5EF4-FFF2-40B4-BE49-F238E27FC236}">
                <a16:creationId xmlns:a16="http://schemas.microsoft.com/office/drawing/2014/main" id="{A088095C-412F-FA33-3C68-C465C6838C2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5826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636374"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Company Background</a:t>
            </a:r>
          </a:p>
        </p:txBody>
      </p:sp>
      <p:sp>
        <p:nvSpPr>
          <p:cNvPr id="10" name="Rectangle 8"/>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223645" y="1291989"/>
            <a:ext cx="940777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Forsspac</a:t>
            </a:r>
            <a:r>
              <a:rPr kumimoji="0" lang="en-GB"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is a leading construction industry Engineering and Architectural services provider. Our principal interests are in: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p:txBody>
      </p:sp>
      <p:pic>
        <p:nvPicPr>
          <p:cNvPr id="2" name="Picture 1">
            <a:extLst>
              <a:ext uri="{FF2B5EF4-FFF2-40B4-BE49-F238E27FC236}">
                <a16:creationId xmlns:a16="http://schemas.microsoft.com/office/drawing/2014/main" id="{DB008623-869C-4558-AD49-B4EB043463F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ext to Spee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5562600"/>
            <a:ext cx="609600" cy="609600"/>
          </a:xfrm>
          <a:prstGeom prst="rect">
            <a:avLst/>
          </a:prstGeom>
        </p:spPr>
      </p:pic>
      <p:sp>
        <p:nvSpPr>
          <p:cNvPr id="4" name="Rectangle 3">
            <a:extLst>
              <a:ext uri="{FF2B5EF4-FFF2-40B4-BE49-F238E27FC236}">
                <a16:creationId xmlns:a16="http://schemas.microsoft.com/office/drawing/2014/main" id="{5B452436-9335-8412-28DC-5EF7781872D4}"/>
              </a:ext>
            </a:extLst>
          </p:cNvPr>
          <p:cNvSpPr>
            <a:spLocks noChangeArrowheads="1"/>
          </p:cNvSpPr>
          <p:nvPr/>
        </p:nvSpPr>
        <p:spPr bwMode="auto">
          <a:xfrm>
            <a:off x="197141" y="2185210"/>
            <a:ext cx="94077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800100" lvl="1" indent="-342900" algn="just" defTabSz="914400">
              <a:buFont typeface="Wingdings" panose="05000000000000000000" pitchFamily="2" charset="2"/>
              <a:buChar char="Ø"/>
            </a:pPr>
            <a:r>
              <a:rPr kumimoji="0" lang="en-US" altLang="en-US" sz="2400" b="0" i="0" u="none" strike="noStrike" cap="none" normalizeH="0" baseline="0" dirty="0">
                <a:ln>
                  <a:noFill/>
                </a:ln>
                <a:solidFill>
                  <a:schemeClr val="tx1"/>
                </a:solidFill>
                <a:effectLst/>
                <a:latin typeface="Arial" panose="020B0604020202020204" pitchFamily="34" charset="0"/>
                <a:ea typeface="Times" panose="02020603050405020304" pitchFamily="18" charset="0"/>
                <a:cs typeface="Arial" panose="020B0604020202020204" pitchFamily="34" charset="0"/>
              </a:rPr>
              <a:t>Mechanical, Electrical, Plumbing and Fire Protection (MEPF) Design</a:t>
            </a:r>
            <a:endParaRPr kumimoji="0" lang="en-US" altLang="en-US" sz="1400" b="0" i="0" u="none" strike="noStrike" cap="none" normalizeH="0" baseline="0" dirty="0">
              <a:ln>
                <a:noFill/>
              </a:ln>
              <a:solidFill>
                <a:schemeClr val="tx1"/>
              </a:solidFill>
              <a:effectLst/>
            </a:endParaRPr>
          </a:p>
          <a:p>
            <a:pPr marL="800100" lvl="1" indent="-342900" algn="just" defTabSz="914400">
              <a:buFont typeface="Wingdings" panose="05000000000000000000" pitchFamily="2" charset="2"/>
              <a:buChar char="Ø"/>
            </a:pPr>
            <a:r>
              <a:rPr kumimoji="0" lang="en-US" altLang="en-US" sz="2400" b="0" i="0" u="none" strike="noStrike" cap="none" normalizeH="0" baseline="0" dirty="0">
                <a:ln>
                  <a:noFill/>
                </a:ln>
                <a:solidFill>
                  <a:schemeClr val="tx1"/>
                </a:solidFill>
                <a:effectLst/>
                <a:latin typeface="Arial" panose="020B0604020202020204" pitchFamily="34" charset="0"/>
                <a:ea typeface="Times" panose="02020603050405020304" pitchFamily="18" charset="0"/>
                <a:cs typeface="Arial" panose="020B0604020202020204" pitchFamily="34" charset="0"/>
              </a:rPr>
              <a:t>Testing &amp; Commissioning Management</a:t>
            </a:r>
            <a:endParaRPr kumimoji="0" lang="en-US" altLang="en-US" sz="1400" b="0" i="0" u="none" strike="noStrike" cap="none" normalizeH="0" baseline="0" dirty="0">
              <a:ln>
                <a:noFill/>
              </a:ln>
              <a:solidFill>
                <a:schemeClr val="tx1"/>
              </a:solidFill>
              <a:effectLst/>
            </a:endParaRPr>
          </a:p>
          <a:p>
            <a:pPr marL="800100" lvl="1" indent="-342900" algn="just" defTabSz="914400">
              <a:buFont typeface="Wingdings" panose="05000000000000000000" pitchFamily="2" charset="2"/>
              <a:buChar char="Ø"/>
            </a:pPr>
            <a:r>
              <a:rPr kumimoji="0" lang="en-US" altLang="en-US" sz="2400" b="0" i="0" u="none" strike="noStrike" cap="none" normalizeH="0" baseline="0" dirty="0">
                <a:ln>
                  <a:noFill/>
                </a:ln>
                <a:solidFill>
                  <a:schemeClr val="tx1"/>
                </a:solidFill>
                <a:effectLst/>
                <a:latin typeface="Arial" panose="020B0604020202020204" pitchFamily="34" charset="0"/>
                <a:ea typeface="Times" panose="02020603050405020304" pitchFamily="18" charset="0"/>
                <a:cs typeface="Arial" panose="020B0604020202020204" pitchFamily="34" charset="0"/>
              </a:rPr>
              <a:t>3D Modeling (BIM)</a:t>
            </a:r>
            <a:endParaRPr kumimoji="0" lang="en-US" altLang="en-US" sz="1400" b="0" i="0" u="none" strike="noStrike" cap="none" normalizeH="0" baseline="0" dirty="0">
              <a:ln>
                <a:noFill/>
              </a:ln>
              <a:solidFill>
                <a:schemeClr val="tx1"/>
              </a:solidFill>
              <a:effectLst/>
            </a:endParaRPr>
          </a:p>
          <a:p>
            <a:pPr marL="800100" lvl="1" indent="-342900" algn="just" defTabSz="914400">
              <a:buFont typeface="Wingdings" panose="05000000000000000000" pitchFamily="2" charset="2"/>
              <a:buChar char="Ø"/>
            </a:pPr>
            <a:r>
              <a:rPr kumimoji="0" lang="en-US" altLang="en-US" sz="2400" b="0" i="0" u="none" strike="noStrike" cap="none" normalizeH="0" baseline="0" dirty="0">
                <a:ln>
                  <a:noFill/>
                </a:ln>
                <a:solidFill>
                  <a:schemeClr val="tx1"/>
                </a:solidFill>
                <a:effectLst/>
                <a:latin typeface="Arial" panose="020B0604020202020204" pitchFamily="34" charset="0"/>
                <a:ea typeface="Times" panose="02020603050405020304" pitchFamily="18" charset="0"/>
                <a:cs typeface="Arial" panose="020B0604020202020204" pitchFamily="34" charset="0"/>
              </a:rPr>
              <a:t>Architectural &amp; Structural services</a:t>
            </a:r>
          </a:p>
        </p:txBody>
      </p:sp>
      <p:sp>
        <p:nvSpPr>
          <p:cNvPr id="6" name="Rectangle 5">
            <a:extLst>
              <a:ext uri="{FF2B5EF4-FFF2-40B4-BE49-F238E27FC236}">
                <a16:creationId xmlns:a16="http://schemas.microsoft.com/office/drawing/2014/main" id="{BE444CF7-7869-F373-757E-C35058AF686A}"/>
              </a:ext>
            </a:extLst>
          </p:cNvPr>
          <p:cNvSpPr>
            <a:spLocks noChangeArrowheads="1"/>
          </p:cNvSpPr>
          <p:nvPr/>
        </p:nvSpPr>
        <p:spPr bwMode="auto">
          <a:xfrm>
            <a:off x="209371" y="4004193"/>
            <a:ext cx="9407774"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800100" lvl="1" indent="-342900" algn="just" defTabSz="914400">
              <a:buFont typeface="Wingdings" panose="05000000000000000000" pitchFamily="2" charset="2"/>
              <a:buChar char="Ø"/>
            </a:pPr>
            <a:endParaRPr kumimoji="0" lang="en-US" altLang="en-US"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Forsspac</a:t>
            </a:r>
            <a:r>
              <a:rPr kumimoji="0" lang="en-GB"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is an innovative company with passion for driving forward the integration of all services from concept to handover. Working for developers, designers and contractors.</a:t>
            </a:r>
            <a:endParaRPr kumimoji="0" lang="en-GB"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120247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1172" fill="hold"/>
                                        <p:tgtEl>
                                          <p:spTgt spid="3"/>
                                        </p:tgtEl>
                                      </p:cBhvr>
                                    </p:cmd>
                                  </p:childTnLst>
                                </p:cTn>
                              </p:par>
                            </p:childTnLst>
                          </p:cTn>
                        </p:par>
                      </p:childTnLst>
                    </p:cTn>
                  </p:par>
                </p:childTnLst>
              </p:cTn>
              <p:nextCondLst>
                <p:cond evt="onClick" delay="0">
                  <p:tgtEl>
                    <p:spTgt spid="3"/>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11" grpId="0"/>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Completed Projects</a:t>
            </a:r>
          </a:p>
        </p:txBody>
      </p:sp>
      <p:graphicFrame>
        <p:nvGraphicFramePr>
          <p:cNvPr id="2" name="Table 1"/>
          <p:cNvGraphicFramePr>
            <a:graphicFrameLocks noGrp="1"/>
          </p:cNvGraphicFramePr>
          <p:nvPr>
            <p:extLst>
              <p:ext uri="{D42A27DB-BD31-4B8C-83A1-F6EECF244321}">
                <p14:modId xmlns:p14="http://schemas.microsoft.com/office/powerpoint/2010/main" val="4171098600"/>
              </p:ext>
            </p:extLst>
          </p:nvPr>
        </p:nvGraphicFramePr>
        <p:xfrm>
          <a:off x="269626" y="1099143"/>
          <a:ext cx="9255372" cy="4960380"/>
        </p:xfrm>
        <a:graphic>
          <a:graphicData uri="http://schemas.openxmlformats.org/drawingml/2006/table">
            <a:tbl>
              <a:tblPr firstRow="1" firstCol="1" bandRow="1">
                <a:tableStyleId>{5C22544A-7EE6-4342-B048-85BDC9FD1C3A}</a:tableStyleId>
              </a:tblPr>
              <a:tblGrid>
                <a:gridCol w="3319638">
                  <a:extLst>
                    <a:ext uri="{9D8B030D-6E8A-4147-A177-3AD203B41FA5}">
                      <a16:colId xmlns:a16="http://schemas.microsoft.com/office/drawing/2014/main" val="110761059"/>
                    </a:ext>
                  </a:extLst>
                </a:gridCol>
                <a:gridCol w="1898538">
                  <a:extLst>
                    <a:ext uri="{9D8B030D-6E8A-4147-A177-3AD203B41FA5}">
                      <a16:colId xmlns:a16="http://schemas.microsoft.com/office/drawing/2014/main" val="3053006697"/>
                    </a:ext>
                  </a:extLst>
                </a:gridCol>
                <a:gridCol w="1372516">
                  <a:extLst>
                    <a:ext uri="{9D8B030D-6E8A-4147-A177-3AD203B41FA5}">
                      <a16:colId xmlns:a16="http://schemas.microsoft.com/office/drawing/2014/main" val="1826710523"/>
                    </a:ext>
                  </a:extLst>
                </a:gridCol>
                <a:gridCol w="1515467">
                  <a:extLst>
                    <a:ext uri="{9D8B030D-6E8A-4147-A177-3AD203B41FA5}">
                      <a16:colId xmlns:a16="http://schemas.microsoft.com/office/drawing/2014/main" val="565462259"/>
                    </a:ext>
                  </a:extLst>
                </a:gridCol>
                <a:gridCol w="1149213">
                  <a:extLst>
                    <a:ext uri="{9D8B030D-6E8A-4147-A177-3AD203B41FA5}">
                      <a16:colId xmlns:a16="http://schemas.microsoft.com/office/drawing/2014/main" val="892981457"/>
                    </a:ext>
                  </a:extLst>
                </a:gridCol>
              </a:tblGrid>
              <a:tr h="420544">
                <a:tc>
                  <a:txBody>
                    <a:bodyPr/>
                    <a:lstStyle/>
                    <a:p>
                      <a:pPr marL="0" marR="0" algn="ctr">
                        <a:spcBef>
                          <a:spcPts val="0"/>
                        </a:spcBef>
                        <a:spcAft>
                          <a:spcPts val="0"/>
                        </a:spcAft>
                      </a:pPr>
                      <a:r>
                        <a:rPr lang="en-PH" sz="1400" dirty="0">
                          <a:effectLst/>
                        </a:rPr>
                        <a:t>Project Name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Location</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Certification applied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Scope of Service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Year completed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2082961"/>
                  </a:ext>
                </a:extLst>
              </a:tr>
              <a:tr h="223788">
                <a:tc>
                  <a:txBody>
                    <a:bodyPr/>
                    <a:lstStyle/>
                    <a:p>
                      <a:pPr algn="just">
                        <a:lnSpc>
                          <a:spcPct val="110000"/>
                        </a:lnSpc>
                        <a:spcAft>
                          <a:spcPts val="300"/>
                        </a:spcAft>
                        <a:tabLst>
                          <a:tab pos="5267325" algn="l"/>
                        </a:tabLst>
                      </a:pPr>
                      <a:r>
                        <a:rPr lang="en-GB" sz="1400" dirty="0">
                          <a:solidFill>
                            <a:schemeClr val="bg1"/>
                          </a:solidFill>
                          <a:effectLst/>
                          <a:latin typeface="Arial Body"/>
                        </a:rPr>
                        <a:t>Proscenium Phase 1</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Rockwell, Makati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2020</a:t>
                      </a:r>
                    </a:p>
                  </a:txBody>
                  <a:tcPr marL="0" marR="0" marT="0" marB="0" anchor="ctr"/>
                </a:tc>
                <a:extLst>
                  <a:ext uri="{0D108BD9-81ED-4DB2-BD59-A6C34878D82A}">
                    <a16:rowId xmlns:a16="http://schemas.microsoft.com/office/drawing/2014/main" val="1335970121"/>
                  </a:ext>
                </a:extLst>
              </a:tr>
              <a:tr h="223788">
                <a:tc>
                  <a:txBody>
                    <a:bodyPr/>
                    <a:lstStyle/>
                    <a:p>
                      <a:pPr algn="just">
                        <a:lnSpc>
                          <a:spcPct val="110000"/>
                        </a:lnSpc>
                        <a:spcAft>
                          <a:spcPts val="300"/>
                        </a:spcAft>
                        <a:tabLst>
                          <a:tab pos="5267325" algn="l"/>
                        </a:tabLst>
                      </a:pPr>
                      <a:r>
                        <a:rPr lang="en-US" sz="1400" dirty="0">
                          <a:solidFill>
                            <a:schemeClr val="bg1"/>
                          </a:solidFill>
                          <a:effectLst/>
                          <a:latin typeface="Arial Body"/>
                        </a:rPr>
                        <a:t>The Greenfield Tower</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Mandaluyong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2019</a:t>
                      </a:r>
                    </a:p>
                  </a:txBody>
                  <a:tcPr marL="0" marR="0" marT="0" marB="0" anchor="ctr"/>
                </a:tc>
                <a:extLst>
                  <a:ext uri="{0D108BD9-81ED-4DB2-BD59-A6C34878D82A}">
                    <a16:rowId xmlns:a16="http://schemas.microsoft.com/office/drawing/2014/main" val="873469429"/>
                  </a:ext>
                </a:extLst>
              </a:tr>
              <a:tr h="223788">
                <a:tc>
                  <a:txBody>
                    <a:bodyPr/>
                    <a:lstStyle/>
                    <a:p>
                      <a:pPr algn="just">
                        <a:lnSpc>
                          <a:spcPct val="110000"/>
                        </a:lnSpc>
                        <a:spcAft>
                          <a:spcPts val="300"/>
                        </a:spcAft>
                        <a:tabLst>
                          <a:tab pos="5267325" algn="l"/>
                        </a:tabLst>
                      </a:pPr>
                      <a:r>
                        <a:rPr lang="en-GB" sz="1400" dirty="0" err="1">
                          <a:solidFill>
                            <a:schemeClr val="bg1"/>
                          </a:solidFill>
                          <a:effectLst/>
                          <a:latin typeface="Arial Body"/>
                        </a:rPr>
                        <a:t>Zitan</a:t>
                      </a:r>
                      <a:r>
                        <a:rPr lang="en-GB" sz="1400" dirty="0">
                          <a:solidFill>
                            <a:schemeClr val="bg1"/>
                          </a:solidFill>
                          <a:effectLst/>
                          <a:latin typeface="Arial Body"/>
                        </a:rPr>
                        <a:t> Tower</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Mandaluyong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2019</a:t>
                      </a:r>
                    </a:p>
                  </a:txBody>
                  <a:tcPr marL="0" marR="0" marT="0" marB="0" anchor="ctr"/>
                </a:tc>
                <a:extLst>
                  <a:ext uri="{0D108BD9-81ED-4DB2-BD59-A6C34878D82A}">
                    <a16:rowId xmlns:a16="http://schemas.microsoft.com/office/drawing/2014/main" val="1317894440"/>
                  </a:ext>
                </a:extLst>
              </a:tr>
              <a:tr h="223788">
                <a:tc>
                  <a:txBody>
                    <a:bodyPr/>
                    <a:lstStyle/>
                    <a:p>
                      <a:pPr algn="just">
                        <a:lnSpc>
                          <a:spcPct val="110000"/>
                        </a:lnSpc>
                        <a:spcAft>
                          <a:spcPts val="300"/>
                        </a:spcAft>
                        <a:tabLst>
                          <a:tab pos="5267325" algn="l"/>
                        </a:tabLst>
                      </a:pPr>
                      <a:r>
                        <a:rPr lang="en-GB" sz="1400" dirty="0">
                          <a:solidFill>
                            <a:schemeClr val="bg1"/>
                          </a:solidFill>
                          <a:effectLst/>
                          <a:latin typeface="Arial Body"/>
                        </a:rPr>
                        <a:t>Okada Manila</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Paranaque, Pasay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2018</a:t>
                      </a:r>
                    </a:p>
                  </a:txBody>
                  <a:tcPr marL="0" marR="0" marT="0" marB="0" anchor="ctr"/>
                </a:tc>
                <a:extLst>
                  <a:ext uri="{0D108BD9-81ED-4DB2-BD59-A6C34878D82A}">
                    <a16:rowId xmlns:a16="http://schemas.microsoft.com/office/drawing/2014/main" val="2987552255"/>
                  </a:ext>
                </a:extLst>
              </a:tr>
              <a:tr h="223788">
                <a:tc>
                  <a:txBody>
                    <a:bodyPr/>
                    <a:lstStyle/>
                    <a:p>
                      <a:pPr algn="just">
                        <a:lnSpc>
                          <a:spcPct val="110000"/>
                        </a:lnSpc>
                        <a:spcAft>
                          <a:spcPts val="300"/>
                        </a:spcAft>
                        <a:tabLst>
                          <a:tab pos="5267325" algn="l"/>
                        </a:tabLst>
                      </a:pPr>
                      <a:r>
                        <a:rPr lang="en-GB" sz="1400" dirty="0">
                          <a:solidFill>
                            <a:schemeClr val="bg1"/>
                          </a:solidFill>
                          <a:effectLst/>
                          <a:latin typeface="Arial Body"/>
                        </a:rPr>
                        <a:t>Marriot Hotel</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Paranaque, Pasay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2018</a:t>
                      </a:r>
                    </a:p>
                  </a:txBody>
                  <a:tcPr marL="0" marR="0" marT="0" marB="0" anchor="ctr"/>
                </a:tc>
                <a:extLst>
                  <a:ext uri="{0D108BD9-81ED-4DB2-BD59-A6C34878D82A}">
                    <a16:rowId xmlns:a16="http://schemas.microsoft.com/office/drawing/2014/main" val="3858035662"/>
                  </a:ext>
                </a:extLst>
              </a:tr>
              <a:tr h="223788">
                <a:tc>
                  <a:txBody>
                    <a:bodyPr/>
                    <a:lstStyle/>
                    <a:p>
                      <a:pPr algn="just">
                        <a:lnSpc>
                          <a:spcPct val="110000"/>
                        </a:lnSpc>
                        <a:spcAft>
                          <a:spcPts val="300"/>
                        </a:spcAft>
                        <a:tabLst>
                          <a:tab pos="5267325" algn="l"/>
                        </a:tabLst>
                      </a:pPr>
                      <a:r>
                        <a:rPr lang="en-US" sz="1400" dirty="0">
                          <a:solidFill>
                            <a:schemeClr val="bg1"/>
                          </a:solidFill>
                          <a:effectLst/>
                          <a:latin typeface="Arial Body"/>
                        </a:rPr>
                        <a:t>FEU Alabang</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Alabang, Muntinlupa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2018</a:t>
                      </a:r>
                    </a:p>
                  </a:txBody>
                  <a:tcPr marL="0" marR="0" marT="0" marB="0" anchor="ctr"/>
                </a:tc>
                <a:extLst>
                  <a:ext uri="{0D108BD9-81ED-4DB2-BD59-A6C34878D82A}">
                    <a16:rowId xmlns:a16="http://schemas.microsoft.com/office/drawing/2014/main" val="2795365877"/>
                  </a:ext>
                </a:extLst>
              </a:tr>
              <a:tr h="223788">
                <a:tc>
                  <a:txBody>
                    <a:bodyPr/>
                    <a:lstStyle/>
                    <a:p>
                      <a:pPr marL="0" algn="just" defTabSz="495285" rtl="0" eaLnBrk="1" latinLnBrk="0" hangingPunct="1">
                        <a:lnSpc>
                          <a:spcPct val="110000"/>
                        </a:lnSpc>
                        <a:spcAft>
                          <a:spcPts val="300"/>
                        </a:spcAft>
                        <a:tabLst>
                          <a:tab pos="5267325" algn="l"/>
                        </a:tabLst>
                      </a:pPr>
                      <a:r>
                        <a:rPr lang="en-PH" sz="1400" kern="1200" dirty="0" err="1">
                          <a:solidFill>
                            <a:schemeClr val="bg1"/>
                          </a:solidFill>
                          <a:effectLst/>
                          <a:latin typeface="Arial Body"/>
                        </a:rPr>
                        <a:t>RiverGreen</a:t>
                      </a:r>
                      <a:r>
                        <a:rPr lang="en-PH" sz="1400" kern="1200" dirty="0">
                          <a:solidFill>
                            <a:schemeClr val="bg1"/>
                          </a:solidFill>
                          <a:effectLst/>
                          <a:latin typeface="Arial Body"/>
                        </a:rPr>
                        <a:t> Tower – South and North</a:t>
                      </a:r>
                      <a:endParaRPr lang="en-PH" sz="1400" kern="12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marL="0" algn="just" defTabSz="495285" rtl="0" eaLnBrk="1" latinLnBrk="0" hangingPunct="1">
                        <a:lnSpc>
                          <a:spcPct val="110000"/>
                        </a:lnSpc>
                        <a:spcAft>
                          <a:spcPts val="300"/>
                        </a:spcAft>
                        <a:tabLst>
                          <a:tab pos="5267325" algn="l"/>
                        </a:tabLst>
                      </a:pPr>
                      <a:r>
                        <a:rPr lang="en-PH" sz="1400" kern="1200" dirty="0">
                          <a:solidFill>
                            <a:srgbClr val="000000"/>
                          </a:solidFill>
                          <a:effectLst/>
                          <a:latin typeface="Arial Body"/>
                        </a:rPr>
                        <a:t>Sta. Ana, Manila</a:t>
                      </a:r>
                      <a:endParaRPr lang="en-PH" sz="1400" kern="1200" dirty="0">
                        <a:solidFill>
                          <a:srgbClr val="000000"/>
                        </a:solidFill>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marL="0" algn="ctr" defTabSz="495285" rtl="0" eaLnBrk="1" latinLnBrk="0" hangingPunct="1">
                        <a:lnSpc>
                          <a:spcPct val="110000"/>
                        </a:lnSpc>
                        <a:spcAft>
                          <a:spcPts val="300"/>
                        </a:spcAft>
                        <a:tabLst>
                          <a:tab pos="5267325" algn="l"/>
                        </a:tabLst>
                      </a:pPr>
                      <a:r>
                        <a:rPr lang="en-PH" sz="1400" kern="1200" dirty="0">
                          <a:solidFill>
                            <a:srgbClr val="000000"/>
                          </a:solidFill>
                          <a:effectLst/>
                          <a:latin typeface="Arial Body"/>
                          <a:ea typeface="Times New Roman" panose="02020603050405020304" pitchFamily="18" charset="0"/>
                          <a:cs typeface="Arial" panose="020B0604020202020204" pitchFamily="34" charset="0"/>
                        </a:rPr>
                        <a:t>2018</a:t>
                      </a:r>
                    </a:p>
                  </a:txBody>
                  <a:tcPr marL="0" marR="0" marT="0" marB="0" anchor="ctr"/>
                </a:tc>
                <a:extLst>
                  <a:ext uri="{0D108BD9-81ED-4DB2-BD59-A6C34878D82A}">
                    <a16:rowId xmlns:a16="http://schemas.microsoft.com/office/drawing/2014/main" val="1841823557"/>
                  </a:ext>
                </a:extLst>
              </a:tr>
              <a:tr h="223788">
                <a:tc>
                  <a:txBody>
                    <a:bodyPr/>
                    <a:lstStyle/>
                    <a:p>
                      <a:pPr marL="0" marR="0">
                        <a:spcBef>
                          <a:spcPts val="0"/>
                        </a:spcBef>
                        <a:spcAft>
                          <a:spcPts val="0"/>
                        </a:spcAft>
                      </a:pPr>
                      <a:r>
                        <a:rPr lang="en-PH" sz="1400" dirty="0">
                          <a:solidFill>
                            <a:schemeClr val="bg1"/>
                          </a:solidFill>
                          <a:effectLst/>
                          <a:latin typeface="Arial Body"/>
                        </a:rPr>
                        <a:t>Unilever K2C</a:t>
                      </a:r>
                      <a:endParaRPr lang="en-US" sz="2400" dirty="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latin typeface="Arial Body"/>
                        </a:rPr>
                        <a:t>General Trias, Cavite</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Silver</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Fundamental</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2018</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63692356"/>
                  </a:ext>
                </a:extLst>
              </a:tr>
              <a:tr h="420544">
                <a:tc>
                  <a:txBody>
                    <a:bodyPr/>
                    <a:lstStyle/>
                    <a:p>
                      <a:pPr marL="0" marR="0">
                        <a:spcBef>
                          <a:spcPts val="0"/>
                        </a:spcBef>
                        <a:spcAft>
                          <a:spcPts val="0"/>
                        </a:spcAft>
                      </a:pPr>
                      <a:r>
                        <a:rPr lang="en-PH" sz="1400" dirty="0" err="1">
                          <a:solidFill>
                            <a:schemeClr val="bg1"/>
                          </a:solidFill>
                          <a:effectLst/>
                          <a:latin typeface="Arial Body"/>
                        </a:rPr>
                        <a:t>Exxa</a:t>
                      </a:r>
                      <a:r>
                        <a:rPr lang="en-PH" sz="1400" dirty="0">
                          <a:solidFill>
                            <a:schemeClr val="bg1"/>
                          </a:solidFill>
                          <a:effectLst/>
                          <a:latin typeface="Arial Body"/>
                        </a:rPr>
                        <a:t> and Zeta Tower – Robinsons Land</a:t>
                      </a:r>
                      <a:endParaRPr lang="en-US" sz="2400" dirty="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latin typeface="Arial Body"/>
                        </a:rPr>
                        <a:t>Bagumbayan Pasig City</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Silver</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Fundamental</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2018</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5782010"/>
                  </a:ext>
                </a:extLst>
              </a:tr>
              <a:tr h="420544">
                <a:tc>
                  <a:txBody>
                    <a:bodyPr/>
                    <a:lstStyle/>
                    <a:p>
                      <a:pPr marL="0" marR="0">
                        <a:spcBef>
                          <a:spcPts val="0"/>
                        </a:spcBef>
                        <a:spcAft>
                          <a:spcPts val="0"/>
                        </a:spcAft>
                      </a:pPr>
                      <a:r>
                        <a:rPr lang="en-PH" sz="1400" dirty="0" err="1">
                          <a:effectLst/>
                          <a:latin typeface="Arial Body"/>
                        </a:rPr>
                        <a:t>Cyberzone</a:t>
                      </a:r>
                      <a:r>
                        <a:rPr lang="en-PH" sz="1400" dirty="0">
                          <a:effectLst/>
                          <a:latin typeface="Arial Body"/>
                        </a:rPr>
                        <a:t> Bay City Phase 2 – </a:t>
                      </a:r>
                      <a:r>
                        <a:rPr lang="en-PH" sz="1400" dirty="0" err="1">
                          <a:effectLst/>
                          <a:latin typeface="Arial Body"/>
                        </a:rPr>
                        <a:t>Filinvest</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latin typeface="Arial Body"/>
                        </a:rPr>
                        <a:t>Pasay City</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Silver</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Fundamental</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2018</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4315575"/>
                  </a:ext>
                </a:extLst>
              </a:tr>
              <a:tr h="420544">
                <a:tc>
                  <a:txBody>
                    <a:bodyPr/>
                    <a:lstStyle/>
                    <a:p>
                      <a:pPr marL="0" marR="0">
                        <a:spcBef>
                          <a:spcPts val="0"/>
                        </a:spcBef>
                        <a:spcAft>
                          <a:spcPts val="0"/>
                        </a:spcAft>
                      </a:pPr>
                      <a:r>
                        <a:rPr lang="en-PH" sz="1400">
                          <a:effectLst/>
                          <a:latin typeface="Arial Body"/>
                        </a:rPr>
                        <a:t>HSBC Alabang Level 2 to Level 6 LEED CI</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latin typeface="Arial Body"/>
                        </a:rPr>
                        <a:t>Alabang, Muntinlupa City</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Gold</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Enhanced</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2018</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01514507"/>
                  </a:ext>
                </a:extLst>
              </a:tr>
            </a:tbl>
          </a:graphicData>
        </a:graphic>
      </p:graphicFrame>
      <p:pic>
        <p:nvPicPr>
          <p:cNvPr id="3" name="Picture 1">
            <a:extLst>
              <a:ext uri="{FF2B5EF4-FFF2-40B4-BE49-F238E27FC236}">
                <a16:creationId xmlns:a16="http://schemas.microsoft.com/office/drawing/2014/main" id="{C09AFBF4-A588-E332-ACE4-B2579FBFEDB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3899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Completed Projects</a:t>
            </a:r>
          </a:p>
        </p:txBody>
      </p:sp>
      <p:graphicFrame>
        <p:nvGraphicFramePr>
          <p:cNvPr id="2" name="Table 1"/>
          <p:cNvGraphicFramePr>
            <a:graphicFrameLocks noGrp="1"/>
          </p:cNvGraphicFramePr>
          <p:nvPr>
            <p:extLst>
              <p:ext uri="{D42A27DB-BD31-4B8C-83A1-F6EECF244321}">
                <p14:modId xmlns:p14="http://schemas.microsoft.com/office/powerpoint/2010/main" val="2115964215"/>
              </p:ext>
            </p:extLst>
          </p:nvPr>
        </p:nvGraphicFramePr>
        <p:xfrm>
          <a:off x="307726" y="1124543"/>
          <a:ext cx="9255372" cy="4800120"/>
        </p:xfrm>
        <a:graphic>
          <a:graphicData uri="http://schemas.openxmlformats.org/drawingml/2006/table">
            <a:tbl>
              <a:tblPr firstRow="1" firstCol="1" bandRow="1">
                <a:tableStyleId>{5C22544A-7EE6-4342-B048-85BDC9FD1C3A}</a:tableStyleId>
              </a:tblPr>
              <a:tblGrid>
                <a:gridCol w="3319638">
                  <a:extLst>
                    <a:ext uri="{9D8B030D-6E8A-4147-A177-3AD203B41FA5}">
                      <a16:colId xmlns:a16="http://schemas.microsoft.com/office/drawing/2014/main" val="110761059"/>
                    </a:ext>
                  </a:extLst>
                </a:gridCol>
                <a:gridCol w="1898538">
                  <a:extLst>
                    <a:ext uri="{9D8B030D-6E8A-4147-A177-3AD203B41FA5}">
                      <a16:colId xmlns:a16="http://schemas.microsoft.com/office/drawing/2014/main" val="3053006697"/>
                    </a:ext>
                  </a:extLst>
                </a:gridCol>
                <a:gridCol w="1372516">
                  <a:extLst>
                    <a:ext uri="{9D8B030D-6E8A-4147-A177-3AD203B41FA5}">
                      <a16:colId xmlns:a16="http://schemas.microsoft.com/office/drawing/2014/main" val="1826710523"/>
                    </a:ext>
                  </a:extLst>
                </a:gridCol>
                <a:gridCol w="1515467">
                  <a:extLst>
                    <a:ext uri="{9D8B030D-6E8A-4147-A177-3AD203B41FA5}">
                      <a16:colId xmlns:a16="http://schemas.microsoft.com/office/drawing/2014/main" val="565462259"/>
                    </a:ext>
                  </a:extLst>
                </a:gridCol>
                <a:gridCol w="1149213">
                  <a:extLst>
                    <a:ext uri="{9D8B030D-6E8A-4147-A177-3AD203B41FA5}">
                      <a16:colId xmlns:a16="http://schemas.microsoft.com/office/drawing/2014/main" val="892981457"/>
                    </a:ext>
                  </a:extLst>
                </a:gridCol>
              </a:tblGrid>
              <a:tr h="420544">
                <a:tc>
                  <a:txBody>
                    <a:bodyPr/>
                    <a:lstStyle/>
                    <a:p>
                      <a:pPr marL="0" marR="0" algn="ctr">
                        <a:spcBef>
                          <a:spcPts val="0"/>
                        </a:spcBef>
                        <a:spcAft>
                          <a:spcPts val="0"/>
                        </a:spcAft>
                      </a:pPr>
                      <a:r>
                        <a:rPr lang="en-PH" sz="1400" dirty="0">
                          <a:effectLst/>
                        </a:rPr>
                        <a:t>Project Name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Location</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Certification applied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Scope of Service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Year completed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2082961"/>
                  </a:ext>
                </a:extLst>
              </a:tr>
              <a:tr h="420544">
                <a:tc>
                  <a:txBody>
                    <a:bodyPr/>
                    <a:lstStyle/>
                    <a:p>
                      <a:pPr algn="just">
                        <a:lnSpc>
                          <a:spcPct val="110000"/>
                        </a:lnSpc>
                        <a:spcAft>
                          <a:spcPts val="300"/>
                        </a:spcAft>
                        <a:tabLst>
                          <a:tab pos="5267325" algn="l"/>
                        </a:tabLst>
                      </a:pPr>
                      <a:r>
                        <a:rPr lang="en-GB" sz="1400" dirty="0" err="1">
                          <a:solidFill>
                            <a:schemeClr val="bg1"/>
                          </a:solidFill>
                          <a:effectLst/>
                          <a:latin typeface="Arial Body"/>
                        </a:rPr>
                        <a:t>Citadines</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Ortigas, Pasig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2017</a:t>
                      </a:r>
                    </a:p>
                  </a:txBody>
                  <a:tcPr marL="0" marR="0" marT="0" marB="0" anchor="ctr"/>
                </a:tc>
                <a:extLst>
                  <a:ext uri="{0D108BD9-81ED-4DB2-BD59-A6C34878D82A}">
                    <a16:rowId xmlns:a16="http://schemas.microsoft.com/office/drawing/2014/main" val="2243873144"/>
                  </a:ext>
                </a:extLst>
              </a:tr>
              <a:tr h="420544">
                <a:tc>
                  <a:txBody>
                    <a:bodyPr/>
                    <a:lstStyle/>
                    <a:p>
                      <a:pPr marL="0" algn="just" defTabSz="495285" rtl="0" eaLnBrk="1" latinLnBrk="0" hangingPunct="1">
                        <a:lnSpc>
                          <a:spcPct val="110000"/>
                        </a:lnSpc>
                        <a:spcAft>
                          <a:spcPts val="300"/>
                        </a:spcAft>
                        <a:tabLst>
                          <a:tab pos="5267325" algn="l"/>
                        </a:tabLst>
                      </a:pPr>
                      <a:r>
                        <a:rPr lang="en-PH" sz="1400" kern="1200" dirty="0">
                          <a:solidFill>
                            <a:schemeClr val="bg1"/>
                          </a:solidFill>
                          <a:effectLst/>
                          <a:latin typeface="Arial Body"/>
                        </a:rPr>
                        <a:t>Twin Oaks Phase 2</a:t>
                      </a:r>
                      <a:endParaRPr lang="en-PH" sz="1400" kern="12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marL="0" algn="just" defTabSz="495285" rtl="0" eaLnBrk="1" latinLnBrk="0" hangingPunct="1">
                        <a:lnSpc>
                          <a:spcPct val="110000"/>
                        </a:lnSpc>
                        <a:spcAft>
                          <a:spcPts val="300"/>
                        </a:spcAft>
                        <a:tabLst>
                          <a:tab pos="5267325" algn="l"/>
                        </a:tabLst>
                      </a:pPr>
                      <a:r>
                        <a:rPr lang="en-PH" sz="1400" kern="1200" dirty="0">
                          <a:solidFill>
                            <a:srgbClr val="000000"/>
                          </a:solidFill>
                          <a:effectLst/>
                          <a:latin typeface="Arial Body"/>
                        </a:rPr>
                        <a:t>Mandaluyong City</a:t>
                      </a:r>
                      <a:endParaRPr lang="en-PH" sz="1400" kern="1200" dirty="0">
                        <a:solidFill>
                          <a:srgbClr val="000000"/>
                        </a:solidFill>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marL="0" algn="ctr" defTabSz="495285" rtl="0" eaLnBrk="1" latinLnBrk="0" hangingPunct="1">
                        <a:lnSpc>
                          <a:spcPct val="110000"/>
                        </a:lnSpc>
                        <a:spcAft>
                          <a:spcPts val="300"/>
                        </a:spcAft>
                        <a:tabLst>
                          <a:tab pos="5267325" algn="l"/>
                        </a:tabLst>
                      </a:pPr>
                      <a:r>
                        <a:rPr lang="en-PH" sz="1400" kern="1200" dirty="0">
                          <a:solidFill>
                            <a:srgbClr val="000000"/>
                          </a:solidFill>
                          <a:effectLst/>
                          <a:latin typeface="Arial Body"/>
                          <a:ea typeface="Times New Roman" panose="02020603050405020304" pitchFamily="18" charset="0"/>
                          <a:cs typeface="Arial" panose="020B0604020202020204" pitchFamily="34" charset="0"/>
                        </a:rPr>
                        <a:t>2017</a:t>
                      </a:r>
                    </a:p>
                  </a:txBody>
                  <a:tcPr marL="0" marR="0" marT="0" marB="0" anchor="ctr"/>
                </a:tc>
                <a:extLst>
                  <a:ext uri="{0D108BD9-81ED-4DB2-BD59-A6C34878D82A}">
                    <a16:rowId xmlns:a16="http://schemas.microsoft.com/office/drawing/2014/main" val="1074370240"/>
                  </a:ext>
                </a:extLst>
              </a:tr>
              <a:tr h="420544">
                <a:tc>
                  <a:txBody>
                    <a:bodyPr/>
                    <a:lstStyle/>
                    <a:p>
                      <a:pPr marL="0" marR="0">
                        <a:spcBef>
                          <a:spcPts val="0"/>
                        </a:spcBef>
                        <a:spcAft>
                          <a:spcPts val="0"/>
                        </a:spcAft>
                      </a:pPr>
                      <a:r>
                        <a:rPr lang="en-PH" sz="1400" dirty="0">
                          <a:solidFill>
                            <a:schemeClr val="bg1"/>
                          </a:solidFill>
                          <a:effectLst/>
                          <a:latin typeface="Arial Body"/>
                        </a:rPr>
                        <a:t>Vector Three - Filinvest</a:t>
                      </a:r>
                      <a:endParaRPr lang="en-US" sz="2400" dirty="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err="1">
                          <a:effectLst/>
                          <a:latin typeface="Arial Body"/>
                        </a:rPr>
                        <a:t>Alabang</a:t>
                      </a:r>
                      <a:r>
                        <a:rPr lang="en-PH" sz="1400" dirty="0">
                          <a:effectLst/>
                          <a:latin typeface="Arial Body"/>
                        </a:rPr>
                        <a:t>, </a:t>
                      </a:r>
                      <a:r>
                        <a:rPr lang="en-PH" sz="1400" dirty="0" err="1">
                          <a:effectLst/>
                          <a:latin typeface="Arial Body"/>
                        </a:rPr>
                        <a:t>Muntinlupa</a:t>
                      </a:r>
                      <a:r>
                        <a:rPr lang="en-PH" sz="1400" dirty="0">
                          <a:effectLst/>
                          <a:latin typeface="Arial Body"/>
                        </a:rPr>
                        <a:t> City</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Gold</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Fundamental</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2017</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6212100"/>
                  </a:ext>
                </a:extLst>
              </a:tr>
              <a:tr h="420544">
                <a:tc>
                  <a:txBody>
                    <a:bodyPr/>
                    <a:lstStyle/>
                    <a:p>
                      <a:pPr algn="just">
                        <a:lnSpc>
                          <a:spcPct val="110000"/>
                        </a:lnSpc>
                        <a:spcAft>
                          <a:spcPts val="300"/>
                        </a:spcAft>
                        <a:tabLst>
                          <a:tab pos="5267325" algn="l"/>
                        </a:tabLst>
                      </a:pPr>
                      <a:r>
                        <a:rPr lang="en-GB" sz="1400" dirty="0">
                          <a:solidFill>
                            <a:schemeClr val="bg1"/>
                          </a:solidFill>
                          <a:effectLst/>
                          <a:latin typeface="Arial Body"/>
                        </a:rPr>
                        <a:t>Novotel Hotel</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err="1">
                          <a:solidFill>
                            <a:srgbClr val="000000"/>
                          </a:solidFill>
                          <a:effectLst/>
                          <a:latin typeface="Arial Body"/>
                        </a:rPr>
                        <a:t>Cubao</a:t>
                      </a:r>
                      <a:r>
                        <a:rPr lang="en-GB" sz="1400" dirty="0">
                          <a:solidFill>
                            <a:srgbClr val="000000"/>
                          </a:solidFill>
                          <a:effectLst/>
                          <a:latin typeface="Arial Body"/>
                        </a:rPr>
                        <a:t>, Quezon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2016</a:t>
                      </a:r>
                    </a:p>
                  </a:txBody>
                  <a:tcPr marL="0" marR="0" marT="0" marB="0" anchor="ctr"/>
                </a:tc>
                <a:extLst>
                  <a:ext uri="{0D108BD9-81ED-4DB2-BD59-A6C34878D82A}">
                    <a16:rowId xmlns:a16="http://schemas.microsoft.com/office/drawing/2014/main" val="448016522"/>
                  </a:ext>
                </a:extLst>
              </a:tr>
              <a:tr h="420544">
                <a:tc>
                  <a:txBody>
                    <a:bodyPr/>
                    <a:lstStyle/>
                    <a:p>
                      <a:pPr algn="just">
                        <a:lnSpc>
                          <a:spcPct val="110000"/>
                        </a:lnSpc>
                        <a:spcAft>
                          <a:spcPts val="300"/>
                        </a:spcAft>
                        <a:tabLst>
                          <a:tab pos="5267325" algn="l"/>
                        </a:tabLst>
                      </a:pPr>
                      <a:r>
                        <a:rPr lang="en-US" sz="1400" dirty="0">
                          <a:solidFill>
                            <a:schemeClr val="bg1"/>
                          </a:solidFill>
                          <a:effectLst/>
                          <a:latin typeface="Arial Body"/>
                        </a:rPr>
                        <a:t>Net Park Building </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Fort Bonifacio Global, Taguig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2016</a:t>
                      </a:r>
                    </a:p>
                  </a:txBody>
                  <a:tcPr marL="0" marR="0" marT="0" marB="0" anchor="ctr"/>
                </a:tc>
                <a:extLst>
                  <a:ext uri="{0D108BD9-81ED-4DB2-BD59-A6C34878D82A}">
                    <a16:rowId xmlns:a16="http://schemas.microsoft.com/office/drawing/2014/main" val="4210586471"/>
                  </a:ext>
                </a:extLst>
              </a:tr>
              <a:tr h="223788">
                <a:tc>
                  <a:txBody>
                    <a:bodyPr/>
                    <a:lstStyle/>
                    <a:p>
                      <a:pPr marL="0" marR="0">
                        <a:spcBef>
                          <a:spcPts val="0"/>
                        </a:spcBef>
                        <a:spcAft>
                          <a:spcPts val="0"/>
                        </a:spcAft>
                      </a:pPr>
                      <a:r>
                        <a:rPr lang="en-PH" sz="1400">
                          <a:solidFill>
                            <a:schemeClr val="bg1"/>
                          </a:solidFill>
                          <a:effectLst/>
                          <a:latin typeface="Arial Body"/>
                        </a:rPr>
                        <a:t>SM Aura </a:t>
                      </a:r>
                      <a:endParaRPr lang="en-US" sz="240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latin typeface="Arial Body"/>
                        </a:rPr>
                        <a:t>BGC, Taguig City</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Gold</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Enhanced</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2015</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35671713"/>
                  </a:ext>
                </a:extLst>
              </a:tr>
              <a:tr h="420544">
                <a:tc>
                  <a:txBody>
                    <a:bodyPr/>
                    <a:lstStyle/>
                    <a:p>
                      <a:pPr marL="0" marR="0">
                        <a:spcBef>
                          <a:spcPts val="0"/>
                        </a:spcBef>
                        <a:spcAft>
                          <a:spcPts val="0"/>
                        </a:spcAft>
                      </a:pPr>
                      <a:r>
                        <a:rPr lang="en-PH" sz="1400" dirty="0" err="1">
                          <a:solidFill>
                            <a:schemeClr val="bg1"/>
                          </a:solidFill>
                          <a:effectLst/>
                          <a:latin typeface="Arial Body"/>
                        </a:rPr>
                        <a:t>Zuellig</a:t>
                      </a:r>
                      <a:r>
                        <a:rPr lang="en-PH" sz="1400" dirty="0">
                          <a:solidFill>
                            <a:schemeClr val="bg1"/>
                          </a:solidFill>
                          <a:effectLst/>
                          <a:latin typeface="Arial Body"/>
                        </a:rPr>
                        <a:t> Building Executive Office LEED CI</a:t>
                      </a:r>
                      <a:endParaRPr lang="en-US" sz="2400" dirty="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a:effectLst/>
                          <a:latin typeface="Arial Body"/>
                        </a:rPr>
                        <a:t>Makati City</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Platinum</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Enhanced</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2015</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5041638"/>
                  </a:ext>
                </a:extLst>
              </a:tr>
              <a:tr h="420544">
                <a:tc>
                  <a:txBody>
                    <a:bodyPr/>
                    <a:lstStyle/>
                    <a:p>
                      <a:pPr algn="just">
                        <a:lnSpc>
                          <a:spcPct val="110000"/>
                        </a:lnSpc>
                        <a:spcAft>
                          <a:spcPts val="300"/>
                        </a:spcAft>
                        <a:tabLst>
                          <a:tab pos="5267325" algn="l"/>
                        </a:tabLst>
                      </a:pPr>
                      <a:r>
                        <a:rPr lang="en-US" sz="1400" dirty="0">
                          <a:solidFill>
                            <a:schemeClr val="bg1"/>
                          </a:solidFill>
                          <a:effectLst/>
                          <a:latin typeface="Arial Body"/>
                        </a:rPr>
                        <a:t>City of Dream, Manila</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Paranaque, Pasay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2015</a:t>
                      </a:r>
                    </a:p>
                  </a:txBody>
                  <a:tcPr marL="0" marR="0" marT="0" marB="0" anchor="ctr"/>
                </a:tc>
                <a:extLst>
                  <a:ext uri="{0D108BD9-81ED-4DB2-BD59-A6C34878D82A}">
                    <a16:rowId xmlns:a16="http://schemas.microsoft.com/office/drawing/2014/main" val="1655138412"/>
                  </a:ext>
                </a:extLst>
              </a:tr>
              <a:tr h="420544">
                <a:tc>
                  <a:txBody>
                    <a:bodyPr/>
                    <a:lstStyle/>
                    <a:p>
                      <a:pPr algn="just">
                        <a:lnSpc>
                          <a:spcPct val="110000"/>
                        </a:lnSpc>
                        <a:spcAft>
                          <a:spcPts val="300"/>
                        </a:spcAft>
                        <a:tabLst>
                          <a:tab pos="5267325" algn="l"/>
                        </a:tabLst>
                      </a:pPr>
                      <a:r>
                        <a:rPr lang="en-US" sz="1400" dirty="0">
                          <a:solidFill>
                            <a:schemeClr val="bg1"/>
                          </a:solidFill>
                          <a:effectLst/>
                          <a:latin typeface="Arial Body"/>
                        </a:rPr>
                        <a:t>Solaire Phase 1 and Phase 1A</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Paranaque, Pasay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2015</a:t>
                      </a:r>
                    </a:p>
                  </a:txBody>
                  <a:tcPr marL="0" marR="0" marT="0" marB="0" anchor="ctr"/>
                </a:tc>
                <a:extLst>
                  <a:ext uri="{0D108BD9-81ED-4DB2-BD59-A6C34878D82A}">
                    <a16:rowId xmlns:a16="http://schemas.microsoft.com/office/drawing/2014/main" val="4012400710"/>
                  </a:ext>
                </a:extLst>
              </a:tr>
              <a:tr h="420544">
                <a:tc>
                  <a:txBody>
                    <a:bodyPr/>
                    <a:lstStyle/>
                    <a:p>
                      <a:pPr algn="just">
                        <a:lnSpc>
                          <a:spcPct val="110000"/>
                        </a:lnSpc>
                        <a:spcAft>
                          <a:spcPts val="300"/>
                        </a:spcAft>
                        <a:tabLst>
                          <a:tab pos="5267325" algn="l"/>
                        </a:tabLst>
                      </a:pPr>
                      <a:r>
                        <a:rPr lang="en-GB" sz="1400" dirty="0">
                          <a:solidFill>
                            <a:schemeClr val="bg1"/>
                          </a:solidFill>
                          <a:effectLst/>
                          <a:latin typeface="Arial Body"/>
                        </a:rPr>
                        <a:t>St </a:t>
                      </a:r>
                      <a:r>
                        <a:rPr lang="en-GB" sz="1400" dirty="0" err="1">
                          <a:solidFill>
                            <a:schemeClr val="bg1"/>
                          </a:solidFill>
                          <a:effectLst/>
                          <a:latin typeface="Arial Body"/>
                        </a:rPr>
                        <a:t>Lukes</a:t>
                      </a:r>
                      <a:r>
                        <a:rPr lang="en-GB" sz="1400" dirty="0">
                          <a:solidFill>
                            <a:schemeClr val="bg1"/>
                          </a:solidFill>
                          <a:effectLst/>
                          <a:latin typeface="Arial Body"/>
                        </a:rPr>
                        <a:t> Medical </a:t>
                      </a:r>
                      <a:r>
                        <a:rPr lang="en-GB" sz="1400" dirty="0" err="1">
                          <a:solidFill>
                            <a:schemeClr val="bg1"/>
                          </a:solidFill>
                          <a:effectLst/>
                          <a:latin typeface="Arial Body"/>
                        </a:rPr>
                        <a:t>Center</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Fort Bonifacio Global, Taguig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2015</a:t>
                      </a:r>
                    </a:p>
                  </a:txBody>
                  <a:tcPr marL="0" marR="0" marT="0" marB="0" anchor="ctr"/>
                </a:tc>
                <a:extLst>
                  <a:ext uri="{0D108BD9-81ED-4DB2-BD59-A6C34878D82A}">
                    <a16:rowId xmlns:a16="http://schemas.microsoft.com/office/drawing/2014/main" val="2486391930"/>
                  </a:ext>
                </a:extLst>
              </a:tr>
              <a:tr h="223788">
                <a:tc>
                  <a:txBody>
                    <a:bodyPr/>
                    <a:lstStyle/>
                    <a:p>
                      <a:pPr marL="0" marR="0">
                        <a:spcBef>
                          <a:spcPts val="0"/>
                        </a:spcBef>
                        <a:spcAft>
                          <a:spcPts val="0"/>
                        </a:spcAft>
                      </a:pPr>
                      <a:r>
                        <a:rPr lang="en-PH" sz="1400" dirty="0" err="1">
                          <a:effectLst/>
                          <a:latin typeface="Arial Body"/>
                        </a:rPr>
                        <a:t>Zuellig</a:t>
                      </a:r>
                      <a:r>
                        <a:rPr lang="en-PH" sz="1400" dirty="0">
                          <a:effectLst/>
                          <a:latin typeface="Arial Body"/>
                        </a:rPr>
                        <a:t> Building LEED CS</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latin typeface="Arial Body"/>
                        </a:rPr>
                        <a:t>Makati City</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Platinum</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Enhanced</a:t>
                      </a:r>
                      <a:endParaRPr lang="en-US" sz="2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2014</a:t>
                      </a:r>
                      <a:endParaRPr lang="en-US" sz="2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4739433"/>
                  </a:ext>
                </a:extLst>
              </a:tr>
            </a:tbl>
          </a:graphicData>
        </a:graphic>
      </p:graphicFrame>
      <p:pic>
        <p:nvPicPr>
          <p:cNvPr id="3" name="Picture 1">
            <a:extLst>
              <a:ext uri="{FF2B5EF4-FFF2-40B4-BE49-F238E27FC236}">
                <a16:creationId xmlns:a16="http://schemas.microsoft.com/office/drawing/2014/main" id="{C09AFBF4-A588-E332-ACE4-B2579FBFEDB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834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Completed Projects</a:t>
            </a:r>
          </a:p>
        </p:txBody>
      </p:sp>
      <p:graphicFrame>
        <p:nvGraphicFramePr>
          <p:cNvPr id="2" name="Table 1"/>
          <p:cNvGraphicFramePr>
            <a:graphicFrameLocks noGrp="1"/>
          </p:cNvGraphicFramePr>
          <p:nvPr>
            <p:extLst>
              <p:ext uri="{D42A27DB-BD31-4B8C-83A1-F6EECF244321}">
                <p14:modId xmlns:p14="http://schemas.microsoft.com/office/powerpoint/2010/main" val="3177397841"/>
              </p:ext>
            </p:extLst>
          </p:nvPr>
        </p:nvGraphicFramePr>
        <p:xfrm>
          <a:off x="269626" y="1124543"/>
          <a:ext cx="9255372" cy="4907280"/>
        </p:xfrm>
        <a:graphic>
          <a:graphicData uri="http://schemas.openxmlformats.org/drawingml/2006/table">
            <a:tbl>
              <a:tblPr firstRow="1" firstCol="1" bandRow="1">
                <a:tableStyleId>{5C22544A-7EE6-4342-B048-85BDC9FD1C3A}</a:tableStyleId>
              </a:tblPr>
              <a:tblGrid>
                <a:gridCol w="3319638">
                  <a:extLst>
                    <a:ext uri="{9D8B030D-6E8A-4147-A177-3AD203B41FA5}">
                      <a16:colId xmlns:a16="http://schemas.microsoft.com/office/drawing/2014/main" val="110761059"/>
                    </a:ext>
                  </a:extLst>
                </a:gridCol>
                <a:gridCol w="1898538">
                  <a:extLst>
                    <a:ext uri="{9D8B030D-6E8A-4147-A177-3AD203B41FA5}">
                      <a16:colId xmlns:a16="http://schemas.microsoft.com/office/drawing/2014/main" val="3053006697"/>
                    </a:ext>
                  </a:extLst>
                </a:gridCol>
                <a:gridCol w="1372516">
                  <a:extLst>
                    <a:ext uri="{9D8B030D-6E8A-4147-A177-3AD203B41FA5}">
                      <a16:colId xmlns:a16="http://schemas.microsoft.com/office/drawing/2014/main" val="1826710523"/>
                    </a:ext>
                  </a:extLst>
                </a:gridCol>
                <a:gridCol w="1515467">
                  <a:extLst>
                    <a:ext uri="{9D8B030D-6E8A-4147-A177-3AD203B41FA5}">
                      <a16:colId xmlns:a16="http://schemas.microsoft.com/office/drawing/2014/main" val="565462259"/>
                    </a:ext>
                  </a:extLst>
                </a:gridCol>
                <a:gridCol w="1149213">
                  <a:extLst>
                    <a:ext uri="{9D8B030D-6E8A-4147-A177-3AD203B41FA5}">
                      <a16:colId xmlns:a16="http://schemas.microsoft.com/office/drawing/2014/main" val="892981457"/>
                    </a:ext>
                  </a:extLst>
                </a:gridCol>
              </a:tblGrid>
              <a:tr h="420544">
                <a:tc>
                  <a:txBody>
                    <a:bodyPr/>
                    <a:lstStyle/>
                    <a:p>
                      <a:pPr marL="0" marR="0" algn="ctr">
                        <a:spcBef>
                          <a:spcPts val="0"/>
                        </a:spcBef>
                        <a:spcAft>
                          <a:spcPts val="0"/>
                        </a:spcAft>
                      </a:pPr>
                      <a:r>
                        <a:rPr lang="en-PH" sz="1400" dirty="0">
                          <a:effectLst/>
                        </a:rPr>
                        <a:t>Project Name</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Location</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rPr>
                        <a:t>Certification applied</a:t>
                      </a:r>
                      <a:endParaRPr lang="en-US" sz="2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Scope of Service</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rPr>
                        <a:t>Year completed</a:t>
                      </a:r>
                      <a:endParaRPr lang="en-US" sz="2400">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2082961"/>
                  </a:ext>
                </a:extLst>
              </a:tr>
              <a:tr h="223788">
                <a:tc>
                  <a:txBody>
                    <a:bodyPr/>
                    <a:lstStyle/>
                    <a:p>
                      <a:pPr algn="just">
                        <a:lnSpc>
                          <a:spcPct val="110000"/>
                        </a:lnSpc>
                        <a:spcAft>
                          <a:spcPts val="300"/>
                        </a:spcAft>
                        <a:tabLst>
                          <a:tab pos="5267325" algn="l"/>
                        </a:tabLst>
                      </a:pPr>
                      <a:r>
                        <a:rPr lang="en-GB" sz="1400" dirty="0">
                          <a:solidFill>
                            <a:schemeClr val="bg1"/>
                          </a:solidFill>
                          <a:effectLst/>
                          <a:latin typeface="Arial Body"/>
                        </a:rPr>
                        <a:t>Twin Oaks Tower 1</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Shaw Boulevard, Mandaluyong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2014</a:t>
                      </a:r>
                    </a:p>
                  </a:txBody>
                  <a:tcPr marL="0" marR="0" marT="0" marB="0" anchor="ctr"/>
                </a:tc>
                <a:extLst>
                  <a:ext uri="{0D108BD9-81ED-4DB2-BD59-A6C34878D82A}">
                    <a16:rowId xmlns:a16="http://schemas.microsoft.com/office/drawing/2014/main" val="3751256558"/>
                  </a:ext>
                </a:extLst>
              </a:tr>
              <a:tr h="223788">
                <a:tc>
                  <a:txBody>
                    <a:bodyPr/>
                    <a:lstStyle/>
                    <a:p>
                      <a:pPr algn="just">
                        <a:lnSpc>
                          <a:spcPct val="110000"/>
                        </a:lnSpc>
                        <a:spcAft>
                          <a:spcPts val="300"/>
                        </a:spcAft>
                        <a:tabLst>
                          <a:tab pos="5267325" algn="l"/>
                        </a:tabLst>
                      </a:pPr>
                      <a:r>
                        <a:rPr lang="en-US" sz="1400" dirty="0">
                          <a:solidFill>
                            <a:schemeClr val="bg1"/>
                          </a:solidFill>
                          <a:effectLst/>
                          <a:latin typeface="Arial Body"/>
                        </a:rPr>
                        <a:t>HSBC Building </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Alabang, Muntinlupa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2014</a:t>
                      </a:r>
                    </a:p>
                  </a:txBody>
                  <a:tcPr marL="0" marR="0" marT="0" marB="0" anchor="ctr"/>
                </a:tc>
                <a:extLst>
                  <a:ext uri="{0D108BD9-81ED-4DB2-BD59-A6C34878D82A}">
                    <a16:rowId xmlns:a16="http://schemas.microsoft.com/office/drawing/2014/main" val="1573895911"/>
                  </a:ext>
                </a:extLst>
              </a:tr>
              <a:tr h="223788">
                <a:tc>
                  <a:txBody>
                    <a:bodyPr/>
                    <a:lstStyle/>
                    <a:p>
                      <a:pPr algn="just">
                        <a:lnSpc>
                          <a:spcPct val="110000"/>
                        </a:lnSpc>
                        <a:spcAft>
                          <a:spcPts val="300"/>
                        </a:spcAft>
                        <a:tabLst>
                          <a:tab pos="5267325" algn="l"/>
                        </a:tabLst>
                      </a:pPr>
                      <a:r>
                        <a:rPr lang="en-GB" sz="1400" dirty="0">
                          <a:solidFill>
                            <a:schemeClr val="bg1"/>
                          </a:solidFill>
                          <a:effectLst/>
                          <a:latin typeface="Arial Body"/>
                        </a:rPr>
                        <a:t>The Medical City - Clark</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Clark Freeport Zone, Pampanga</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2013</a:t>
                      </a:r>
                    </a:p>
                  </a:txBody>
                  <a:tcPr marL="0" marR="0" marT="0" marB="0" anchor="ctr"/>
                </a:tc>
                <a:extLst>
                  <a:ext uri="{0D108BD9-81ED-4DB2-BD59-A6C34878D82A}">
                    <a16:rowId xmlns:a16="http://schemas.microsoft.com/office/drawing/2014/main" val="2718538300"/>
                  </a:ext>
                </a:extLst>
              </a:tr>
              <a:tr h="223788">
                <a:tc>
                  <a:txBody>
                    <a:bodyPr/>
                    <a:lstStyle/>
                    <a:p>
                      <a:pPr algn="just">
                        <a:lnSpc>
                          <a:spcPct val="110000"/>
                        </a:lnSpc>
                        <a:spcAft>
                          <a:spcPts val="300"/>
                        </a:spcAft>
                        <a:tabLst>
                          <a:tab pos="5267325" algn="l"/>
                        </a:tabLst>
                      </a:pPr>
                      <a:r>
                        <a:rPr lang="en-GB" sz="1400" dirty="0">
                          <a:solidFill>
                            <a:schemeClr val="bg1"/>
                          </a:solidFill>
                          <a:effectLst/>
                          <a:latin typeface="Arial Body"/>
                        </a:rPr>
                        <a:t>The New Medical City</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Ortigas Extension, Pasig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2013</a:t>
                      </a:r>
                    </a:p>
                  </a:txBody>
                  <a:tcPr marL="0" marR="0" marT="0" marB="0" anchor="ctr"/>
                </a:tc>
                <a:extLst>
                  <a:ext uri="{0D108BD9-81ED-4DB2-BD59-A6C34878D82A}">
                    <a16:rowId xmlns:a16="http://schemas.microsoft.com/office/drawing/2014/main" val="1638733509"/>
                  </a:ext>
                </a:extLst>
              </a:tr>
              <a:tr h="420544">
                <a:tc>
                  <a:txBody>
                    <a:bodyPr/>
                    <a:lstStyle/>
                    <a:p>
                      <a:pPr marL="0" marR="0">
                        <a:spcBef>
                          <a:spcPts val="0"/>
                        </a:spcBef>
                        <a:spcAft>
                          <a:spcPts val="0"/>
                        </a:spcAft>
                      </a:pPr>
                      <a:r>
                        <a:rPr lang="en-PH" sz="1400" dirty="0">
                          <a:solidFill>
                            <a:schemeClr val="bg1"/>
                          </a:solidFill>
                          <a:effectLst/>
                          <a:latin typeface="Arial Body"/>
                        </a:rPr>
                        <a:t>Aegis People Support Cebu Phase 1 LEED NC</a:t>
                      </a:r>
                      <a:endParaRPr lang="en-US" sz="1400" dirty="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a:effectLst/>
                          <a:latin typeface="Arial Body"/>
                        </a:rPr>
                        <a:t>IT Park, Cebu City </a:t>
                      </a:r>
                      <a:endParaRPr lang="en-US" sz="1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Silver</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Enhanced</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2012</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9800693"/>
                  </a:ext>
                </a:extLst>
              </a:tr>
              <a:tr h="420544">
                <a:tc>
                  <a:txBody>
                    <a:bodyPr/>
                    <a:lstStyle/>
                    <a:p>
                      <a:pPr marL="0" algn="just" defTabSz="495285" rtl="0" eaLnBrk="1" latinLnBrk="0" hangingPunct="1">
                        <a:lnSpc>
                          <a:spcPct val="110000"/>
                        </a:lnSpc>
                        <a:spcAft>
                          <a:spcPts val="300"/>
                        </a:spcAft>
                        <a:tabLst>
                          <a:tab pos="5267325" algn="l"/>
                        </a:tabLst>
                      </a:pPr>
                      <a:r>
                        <a:rPr lang="en-PH" sz="1400" kern="1200" dirty="0">
                          <a:solidFill>
                            <a:schemeClr val="bg1"/>
                          </a:solidFill>
                          <a:effectLst/>
                          <a:latin typeface="Arial Body"/>
                        </a:rPr>
                        <a:t>One Rockwell</a:t>
                      </a:r>
                      <a:endParaRPr lang="en-PH" sz="1400" kern="12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marL="0" algn="just" defTabSz="495285" rtl="0" eaLnBrk="1" latinLnBrk="0" hangingPunct="1">
                        <a:lnSpc>
                          <a:spcPct val="110000"/>
                        </a:lnSpc>
                        <a:spcAft>
                          <a:spcPts val="300"/>
                        </a:spcAft>
                        <a:tabLst>
                          <a:tab pos="5267325" algn="l"/>
                        </a:tabLst>
                      </a:pPr>
                      <a:r>
                        <a:rPr lang="en-PH" sz="1400" kern="1200" dirty="0">
                          <a:solidFill>
                            <a:srgbClr val="000000"/>
                          </a:solidFill>
                          <a:effectLst/>
                          <a:latin typeface="Arial Body"/>
                        </a:rPr>
                        <a:t>Rockwell Drive, Makati City</a:t>
                      </a:r>
                      <a:endParaRPr lang="en-PH" sz="1400" kern="1200" dirty="0">
                        <a:solidFill>
                          <a:srgbClr val="000000"/>
                        </a:solidFill>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0000"/>
                        </a:lnSpc>
                        <a:spcAft>
                          <a:spcPts val="300"/>
                        </a:spcAft>
                        <a:tabLst>
                          <a:tab pos="5267325" algn="l"/>
                        </a:tabLst>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algn="ctr">
                        <a:spcBef>
                          <a:spcPts val="0"/>
                        </a:spcBef>
                        <a:spcAft>
                          <a:spcPts val="0"/>
                        </a:spcAft>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marL="0" algn="ctr" defTabSz="495285" rtl="0" eaLnBrk="1" latinLnBrk="0" hangingPunct="1">
                        <a:lnSpc>
                          <a:spcPct val="110000"/>
                        </a:lnSpc>
                        <a:spcAft>
                          <a:spcPts val="300"/>
                        </a:spcAft>
                        <a:tabLst>
                          <a:tab pos="5267325" algn="l"/>
                        </a:tabLst>
                      </a:pPr>
                      <a:r>
                        <a:rPr lang="en-PH" sz="1400" kern="1200" dirty="0">
                          <a:solidFill>
                            <a:srgbClr val="000000"/>
                          </a:solidFill>
                          <a:effectLst/>
                          <a:latin typeface="Arial Body"/>
                          <a:ea typeface="Times New Roman" panose="02020603050405020304" pitchFamily="18" charset="0"/>
                          <a:cs typeface="Arial" panose="020B0604020202020204" pitchFamily="34" charset="0"/>
                        </a:rPr>
                        <a:t>2011</a:t>
                      </a:r>
                    </a:p>
                  </a:txBody>
                  <a:tcPr marL="0" marR="0" marT="0" marB="0" anchor="ctr"/>
                </a:tc>
                <a:extLst>
                  <a:ext uri="{0D108BD9-81ED-4DB2-BD59-A6C34878D82A}">
                    <a16:rowId xmlns:a16="http://schemas.microsoft.com/office/drawing/2014/main" val="653840800"/>
                  </a:ext>
                </a:extLst>
              </a:tr>
              <a:tr h="420544">
                <a:tc>
                  <a:txBody>
                    <a:bodyPr/>
                    <a:lstStyle/>
                    <a:p>
                      <a:pPr algn="just">
                        <a:lnSpc>
                          <a:spcPct val="110000"/>
                        </a:lnSpc>
                        <a:spcAft>
                          <a:spcPts val="300"/>
                        </a:spcAft>
                        <a:tabLst>
                          <a:tab pos="5267325" algn="l"/>
                        </a:tabLst>
                      </a:pPr>
                      <a:r>
                        <a:rPr lang="en-GB" sz="1400" dirty="0">
                          <a:solidFill>
                            <a:schemeClr val="bg1"/>
                          </a:solidFill>
                          <a:effectLst/>
                          <a:latin typeface="Arial Body"/>
                        </a:rPr>
                        <a:t>Joya Loft and Tower</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Rockwell, Makati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2011</a:t>
                      </a:r>
                    </a:p>
                  </a:txBody>
                  <a:tcPr marL="0" marR="0" marT="0" marB="0" anchor="ctr"/>
                </a:tc>
                <a:extLst>
                  <a:ext uri="{0D108BD9-81ED-4DB2-BD59-A6C34878D82A}">
                    <a16:rowId xmlns:a16="http://schemas.microsoft.com/office/drawing/2014/main" val="1027075220"/>
                  </a:ext>
                </a:extLst>
              </a:tr>
              <a:tr h="420544">
                <a:tc>
                  <a:txBody>
                    <a:bodyPr/>
                    <a:lstStyle/>
                    <a:p>
                      <a:pPr marL="0" marR="0">
                        <a:spcBef>
                          <a:spcPts val="0"/>
                        </a:spcBef>
                        <a:spcAft>
                          <a:spcPts val="0"/>
                        </a:spcAft>
                      </a:pPr>
                      <a:r>
                        <a:rPr lang="en-PH" sz="1400">
                          <a:solidFill>
                            <a:schemeClr val="bg1"/>
                          </a:solidFill>
                          <a:effectLst/>
                          <a:latin typeface="Arial Body"/>
                        </a:rPr>
                        <a:t>Aegis People Support Cebu Phase 2 LEED NC</a:t>
                      </a:r>
                      <a:endParaRPr lang="en-US" sz="140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a:effectLst/>
                          <a:latin typeface="Arial Body"/>
                        </a:rPr>
                        <a:t>IT Park, Cebu City  </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Gold</a:t>
                      </a:r>
                      <a:endParaRPr lang="en-US" sz="140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Enhanced</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a:effectLst/>
                          <a:latin typeface="Arial Body"/>
                        </a:rPr>
                        <a:t>2010</a:t>
                      </a:r>
                      <a:endParaRPr lang="en-US" sz="140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8054006"/>
                  </a:ext>
                </a:extLst>
              </a:tr>
              <a:tr h="420544">
                <a:tc>
                  <a:txBody>
                    <a:bodyPr/>
                    <a:lstStyle/>
                    <a:p>
                      <a:pPr marL="0" marR="0">
                        <a:spcBef>
                          <a:spcPts val="0"/>
                        </a:spcBef>
                        <a:spcAft>
                          <a:spcPts val="0"/>
                        </a:spcAft>
                      </a:pPr>
                      <a:r>
                        <a:rPr lang="en-PH" sz="1400" dirty="0" err="1">
                          <a:solidFill>
                            <a:schemeClr val="bg1"/>
                          </a:solidFill>
                          <a:effectLst/>
                          <a:latin typeface="Arial Body"/>
                        </a:rPr>
                        <a:t>Pilipinas</a:t>
                      </a:r>
                      <a:r>
                        <a:rPr lang="en-PH" sz="1400" dirty="0">
                          <a:solidFill>
                            <a:schemeClr val="bg1"/>
                          </a:solidFill>
                          <a:effectLst/>
                          <a:latin typeface="Arial Body"/>
                        </a:rPr>
                        <a:t> Shell Petroleum Corp. Admin. Bldg. LEED NC</a:t>
                      </a:r>
                      <a:endParaRPr lang="en-US" sz="1400" dirty="0">
                        <a:solidFill>
                          <a:schemeClr val="bg1"/>
                        </a:solidFill>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PH" sz="1400" dirty="0">
                          <a:effectLst/>
                          <a:latin typeface="Arial Body"/>
                        </a:rPr>
                        <a:t>Batangas City</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Silver</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Fundamental </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PH" sz="1400" dirty="0">
                          <a:effectLst/>
                          <a:latin typeface="Arial Body"/>
                        </a:rPr>
                        <a:t>2010</a:t>
                      </a:r>
                      <a:endParaRPr lang="en-US" sz="1400" dirty="0">
                        <a:effectLst/>
                        <a:latin typeface="Arial Body"/>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4545551"/>
                  </a:ext>
                </a:extLst>
              </a:tr>
              <a:tr h="420544">
                <a:tc>
                  <a:txBody>
                    <a:bodyPr/>
                    <a:lstStyle/>
                    <a:p>
                      <a:pPr algn="just">
                        <a:lnSpc>
                          <a:spcPct val="110000"/>
                        </a:lnSpc>
                        <a:spcAft>
                          <a:spcPts val="300"/>
                        </a:spcAft>
                        <a:tabLst>
                          <a:tab pos="5267325" algn="l"/>
                        </a:tabLst>
                      </a:pPr>
                      <a:r>
                        <a:rPr lang="en-GB" sz="1400" dirty="0">
                          <a:solidFill>
                            <a:schemeClr val="bg1"/>
                          </a:solidFill>
                          <a:effectLst/>
                          <a:latin typeface="Arial Body"/>
                        </a:rPr>
                        <a:t>Radisson Hotel , Blue</a:t>
                      </a:r>
                      <a:endParaRPr lang="en-PH" sz="1400" dirty="0">
                        <a:solidFill>
                          <a:schemeClr val="bg1"/>
                        </a:solidFill>
                        <a:effectLst/>
                        <a:latin typeface="Arial Body"/>
                        <a:ea typeface="Times New Roman" panose="02020603050405020304" pitchFamily="18" charset="0"/>
                        <a:cs typeface="Arial" panose="020B0604020202020204" pitchFamily="34" charset="0"/>
                      </a:endParaRPr>
                    </a:p>
                  </a:txBody>
                  <a:tcPr marL="53340" marR="53340" marT="9525" marB="0" anchor="ctr"/>
                </a:tc>
                <a:tc>
                  <a:txBody>
                    <a:bodyPr/>
                    <a:lstStyle/>
                    <a:p>
                      <a:pPr algn="just">
                        <a:lnSpc>
                          <a:spcPct val="110000"/>
                        </a:lnSpc>
                        <a:spcAft>
                          <a:spcPts val="300"/>
                        </a:spcAft>
                        <a:tabLst>
                          <a:tab pos="5267325" algn="l"/>
                        </a:tabLst>
                      </a:pPr>
                      <a:r>
                        <a:rPr lang="en-GB" sz="1400" dirty="0">
                          <a:solidFill>
                            <a:srgbClr val="000000"/>
                          </a:solidFill>
                          <a:effectLst/>
                          <a:latin typeface="Arial Body"/>
                        </a:rPr>
                        <a:t>Cebu City</a:t>
                      </a:r>
                      <a:endParaRPr lang="en-PH" sz="1400" dirty="0">
                        <a:effectLst/>
                        <a:latin typeface="Arial Body"/>
                        <a:ea typeface="Times New Roman" panose="02020603050405020304" pitchFamily="18" charset="0"/>
                        <a:cs typeface="Arial" panose="020B0604020202020204" pitchFamily="34" charset="0"/>
                      </a:endParaRPr>
                    </a:p>
                  </a:txBody>
                  <a:tcPr marL="0" marR="0" marT="0" marB="0" anchor="ctr"/>
                </a:tc>
                <a:tc>
                  <a:txBody>
                    <a:bodyPr/>
                    <a:lstStyle/>
                    <a:p>
                      <a:pPr marL="0" marR="0" lvl="0" indent="0" algn="ctr" defTabSz="495285" rtl="0" eaLnBrk="1" fontAlgn="auto" latinLnBrk="0" hangingPunct="1">
                        <a:lnSpc>
                          <a:spcPct val="110000"/>
                        </a:lnSpc>
                        <a:spcBef>
                          <a:spcPts val="0"/>
                        </a:spcBef>
                        <a:spcAft>
                          <a:spcPts val="300"/>
                        </a:spcAft>
                        <a:buClrTx/>
                        <a:buSzTx/>
                        <a:buFontTx/>
                        <a:buNone/>
                        <a:tabLst>
                          <a:tab pos="5267325" algn="l"/>
                        </a:tabLst>
                        <a:defRPr/>
                      </a:pPr>
                      <a:r>
                        <a:rPr lang="en-PH" sz="1400" dirty="0">
                          <a:effectLst/>
                          <a:latin typeface="Arial Body"/>
                          <a:ea typeface="Times New Roman" panose="02020603050405020304" pitchFamily="18" charset="0"/>
                          <a:cs typeface="Arial" panose="020B0604020202020204" pitchFamily="34" charset="0"/>
                        </a:rPr>
                        <a:t>N/A</a:t>
                      </a:r>
                    </a:p>
                  </a:txBody>
                  <a:tcPr marL="0" marR="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Body"/>
                          <a:ea typeface="+mn-ea"/>
                          <a:cs typeface="+mn-cs"/>
                        </a:rPr>
                        <a:t>T&amp;C Management</a:t>
                      </a:r>
                    </a:p>
                  </a:txBody>
                  <a:tcPr marL="68580" marR="68580" marT="0" marB="0" anchor="ctr"/>
                </a:tc>
                <a:tc>
                  <a:txBody>
                    <a:bodyPr/>
                    <a:lstStyle/>
                    <a:p>
                      <a:pPr marL="0" marR="0" lvl="0" indent="0" algn="ctr" defTabSz="495285" rtl="0" eaLnBrk="1" fontAlgn="auto" latinLnBrk="0" hangingPunct="1">
                        <a:lnSpc>
                          <a:spcPct val="100000"/>
                        </a:lnSpc>
                        <a:spcBef>
                          <a:spcPts val="0"/>
                        </a:spcBef>
                        <a:spcAft>
                          <a:spcPts val="0"/>
                        </a:spcAft>
                        <a:buClrTx/>
                        <a:buSzTx/>
                        <a:buFontTx/>
                        <a:buNone/>
                        <a:tabLst/>
                        <a:defRPr/>
                      </a:pPr>
                      <a:r>
                        <a:rPr lang="en-PH" sz="1400" dirty="0">
                          <a:effectLst/>
                          <a:latin typeface="Arial Body"/>
                          <a:ea typeface="Times New Roman" panose="02020603050405020304" pitchFamily="18" charset="0"/>
                          <a:cs typeface="Arial" panose="020B0604020202020204" pitchFamily="34" charset="0"/>
                        </a:rPr>
                        <a:t>2010</a:t>
                      </a:r>
                    </a:p>
                  </a:txBody>
                  <a:tcPr marL="68580" marR="68580" marT="0" marB="0" anchor="ctr"/>
                </a:tc>
                <a:extLst>
                  <a:ext uri="{0D108BD9-81ED-4DB2-BD59-A6C34878D82A}">
                    <a16:rowId xmlns:a16="http://schemas.microsoft.com/office/drawing/2014/main" val="3147319086"/>
                  </a:ext>
                </a:extLst>
              </a:tr>
            </a:tbl>
          </a:graphicData>
        </a:graphic>
      </p:graphicFrame>
      <p:pic>
        <p:nvPicPr>
          <p:cNvPr id="3" name="Picture 1">
            <a:extLst>
              <a:ext uri="{FF2B5EF4-FFF2-40B4-BE49-F238E27FC236}">
                <a16:creationId xmlns:a16="http://schemas.microsoft.com/office/drawing/2014/main" id="{C09AFBF4-A588-E332-ACE4-B2579FBFEDB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414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5314948" y="1472231"/>
            <a:ext cx="3752852"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 name="TextBox 10"/>
          <p:cNvSpPr txBox="1"/>
          <p:nvPr/>
        </p:nvSpPr>
        <p:spPr>
          <a:xfrm>
            <a:off x="6021749" y="1512765"/>
            <a:ext cx="2339250" cy="359009"/>
          </a:xfrm>
          <a:prstGeom prst="rect">
            <a:avLst/>
          </a:prstGeom>
          <a:noFill/>
        </p:spPr>
        <p:txBody>
          <a:bodyPr wrap="square" rtlCol="0">
            <a:spAutoFit/>
          </a:bodyPr>
          <a:lstStyle/>
          <a:p>
            <a:pPr algn="ctr"/>
            <a:r>
              <a:rPr lang="en-US" sz="1733" dirty="0">
                <a:solidFill>
                  <a:schemeClr val="bg1"/>
                </a:solidFill>
              </a:rPr>
              <a:t>8912 Aseana Ave.</a:t>
            </a:r>
          </a:p>
        </p:txBody>
      </p:sp>
      <p:sp>
        <p:nvSpPr>
          <p:cNvPr id="17" name="TextBox 16"/>
          <p:cNvSpPr txBox="1"/>
          <p:nvPr/>
        </p:nvSpPr>
        <p:spPr>
          <a:xfrm>
            <a:off x="5314948" y="4784876"/>
            <a:ext cx="4457182" cy="892552"/>
          </a:xfrm>
          <a:prstGeom prst="rect">
            <a:avLst/>
          </a:prstGeom>
          <a:noFill/>
        </p:spPr>
        <p:txBody>
          <a:bodyPr wrap="square" rtlCol="0">
            <a:spAutoFit/>
          </a:bodyPr>
          <a:lstStyle/>
          <a:p>
            <a:r>
              <a:rPr lang="en-US" sz="1300" dirty="0"/>
              <a:t>Client: Aseana Holding Inc.</a:t>
            </a:r>
          </a:p>
          <a:p>
            <a:r>
              <a:rPr lang="en-US" sz="1300" dirty="0"/>
              <a:t>Location: </a:t>
            </a:r>
            <a:r>
              <a:rPr lang="es-ES" sz="1300" dirty="0"/>
              <a:t>Aseana Ave, Aseana City, </a:t>
            </a:r>
            <a:r>
              <a:rPr lang="es-ES" sz="1300" dirty="0" err="1"/>
              <a:t>Parañaque</a:t>
            </a:r>
            <a:r>
              <a:rPr lang="es-ES" sz="1300" dirty="0"/>
              <a:t>, 1701 Metro Manila</a:t>
            </a:r>
            <a:endParaRPr lang="it-IT" sz="1300" dirty="0"/>
          </a:p>
          <a:p>
            <a:r>
              <a:rPr lang="en-US" sz="1300" dirty="0"/>
              <a:t>Services provided: </a:t>
            </a:r>
            <a:r>
              <a:rPr lang="en-GB" sz="1300" dirty="0"/>
              <a:t>LEED Commissioning Authority (</a:t>
            </a:r>
            <a:r>
              <a:rPr lang="en-GB" sz="1300" dirty="0" err="1"/>
              <a:t>CxA</a:t>
            </a:r>
            <a:r>
              <a:rPr lang="en-GB" sz="1300" dirty="0"/>
              <a:t>)</a:t>
            </a:r>
            <a:endParaRPr lang="en-US" sz="1300" dirty="0"/>
          </a:p>
        </p:txBody>
      </p:sp>
      <p:sp>
        <p:nvSpPr>
          <p:cNvPr id="19"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Ongoing Projects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4948" y="2134593"/>
            <a:ext cx="3524252" cy="2438400"/>
          </a:xfrm>
          <a:prstGeom prst="rect">
            <a:avLst/>
          </a:prstGeom>
        </p:spPr>
      </p:pic>
      <p:pic>
        <p:nvPicPr>
          <p:cNvPr id="2" name="Picture 1">
            <a:extLst>
              <a:ext uri="{FF2B5EF4-FFF2-40B4-BE49-F238E27FC236}">
                <a16:creationId xmlns:a16="http://schemas.microsoft.com/office/drawing/2014/main" id="{874F2E6E-EA1D-7CC5-EF0A-8B5E502643F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entagon 15">
            <a:extLst>
              <a:ext uri="{FF2B5EF4-FFF2-40B4-BE49-F238E27FC236}">
                <a16:creationId xmlns:a16="http://schemas.microsoft.com/office/drawing/2014/main" id="{7F08D417-1111-81EB-DD06-C416BD512032}"/>
              </a:ext>
            </a:extLst>
          </p:cNvPr>
          <p:cNvSpPr/>
          <p:nvPr/>
        </p:nvSpPr>
        <p:spPr>
          <a:xfrm>
            <a:off x="364339" y="1459531"/>
            <a:ext cx="3752852"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B20CB58F-2A4B-FA62-3684-160C6A2F3CAE}"/>
              </a:ext>
            </a:extLst>
          </p:cNvPr>
          <p:cNvSpPr txBox="1"/>
          <p:nvPr/>
        </p:nvSpPr>
        <p:spPr>
          <a:xfrm>
            <a:off x="881365" y="1486116"/>
            <a:ext cx="2514600" cy="359009"/>
          </a:xfrm>
          <a:prstGeom prst="rect">
            <a:avLst/>
          </a:prstGeom>
          <a:noFill/>
        </p:spPr>
        <p:txBody>
          <a:bodyPr wrap="square" rtlCol="0">
            <a:spAutoFit/>
          </a:bodyPr>
          <a:lstStyle/>
          <a:p>
            <a:pPr algn="ctr"/>
            <a:r>
              <a:rPr lang="en-US" sz="1733" dirty="0">
                <a:solidFill>
                  <a:schemeClr val="bg1"/>
                </a:solidFill>
              </a:rPr>
              <a:t>PARQAL Mixed-Used</a:t>
            </a:r>
          </a:p>
        </p:txBody>
      </p:sp>
      <p:pic>
        <p:nvPicPr>
          <p:cNvPr id="6" name="Picture 5">
            <a:extLst>
              <a:ext uri="{FF2B5EF4-FFF2-40B4-BE49-F238E27FC236}">
                <a16:creationId xmlns:a16="http://schemas.microsoft.com/office/drawing/2014/main" id="{75F322BD-B102-3298-7701-66852D19DF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340" y="2216758"/>
            <a:ext cx="3548650" cy="2438400"/>
          </a:xfrm>
          <a:prstGeom prst="rect">
            <a:avLst/>
          </a:prstGeom>
        </p:spPr>
      </p:pic>
      <p:sp>
        <p:nvSpPr>
          <p:cNvPr id="7" name="TextBox 6">
            <a:extLst>
              <a:ext uri="{FF2B5EF4-FFF2-40B4-BE49-F238E27FC236}">
                <a16:creationId xmlns:a16="http://schemas.microsoft.com/office/drawing/2014/main" id="{E4C755D4-20F4-860B-8933-6753907A6EFD}"/>
              </a:ext>
            </a:extLst>
          </p:cNvPr>
          <p:cNvSpPr txBox="1"/>
          <p:nvPr/>
        </p:nvSpPr>
        <p:spPr>
          <a:xfrm>
            <a:off x="364339" y="4772176"/>
            <a:ext cx="4514852" cy="892552"/>
          </a:xfrm>
          <a:prstGeom prst="rect">
            <a:avLst/>
          </a:prstGeom>
          <a:noFill/>
        </p:spPr>
        <p:txBody>
          <a:bodyPr wrap="square" rtlCol="0">
            <a:spAutoFit/>
          </a:bodyPr>
          <a:lstStyle/>
          <a:p>
            <a:r>
              <a:rPr lang="en-US" sz="1300" dirty="0"/>
              <a:t>Client: </a:t>
            </a:r>
            <a:r>
              <a:rPr lang="en-US" sz="1300" dirty="0" err="1"/>
              <a:t>Aseana</a:t>
            </a:r>
            <a:r>
              <a:rPr lang="en-US" sz="1300" dirty="0"/>
              <a:t> Holding Inc.</a:t>
            </a:r>
          </a:p>
          <a:p>
            <a:r>
              <a:rPr lang="en-US" sz="1300" dirty="0"/>
              <a:t>Location: </a:t>
            </a:r>
            <a:r>
              <a:rPr lang="es-ES" sz="1300" dirty="0" err="1"/>
              <a:t>Aseana</a:t>
            </a:r>
            <a:r>
              <a:rPr lang="es-ES" sz="1300" dirty="0"/>
              <a:t> Ave, </a:t>
            </a:r>
            <a:r>
              <a:rPr lang="es-ES" sz="1300" dirty="0" err="1"/>
              <a:t>Aseana</a:t>
            </a:r>
            <a:r>
              <a:rPr lang="es-ES" sz="1300" dirty="0"/>
              <a:t> City, </a:t>
            </a:r>
            <a:r>
              <a:rPr lang="es-ES" sz="1300" dirty="0" err="1"/>
              <a:t>Parañaque</a:t>
            </a:r>
            <a:r>
              <a:rPr lang="es-ES" sz="1300" dirty="0"/>
              <a:t>, 1701 Metro Manila</a:t>
            </a:r>
            <a:endParaRPr lang="it-IT" sz="1300" dirty="0"/>
          </a:p>
          <a:p>
            <a:r>
              <a:rPr lang="en-US" sz="1300" dirty="0"/>
              <a:t>Services provided: </a:t>
            </a:r>
            <a:r>
              <a:rPr lang="en-GB" sz="1300" dirty="0"/>
              <a:t>BERDE Commissioning Authority (</a:t>
            </a:r>
            <a:r>
              <a:rPr lang="en-GB" sz="1300" dirty="0" err="1"/>
              <a:t>CxA</a:t>
            </a:r>
            <a:r>
              <a:rPr lang="en-GB" sz="1300" dirty="0"/>
              <a:t>)</a:t>
            </a:r>
            <a:endParaRPr lang="en-US" sz="1300" dirty="0"/>
          </a:p>
        </p:txBody>
      </p:sp>
      <p:pic>
        <p:nvPicPr>
          <p:cNvPr id="8" name="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0" y="5664728"/>
            <a:ext cx="609600" cy="609600"/>
          </a:xfrm>
          <a:prstGeom prst="rect">
            <a:avLst/>
          </a:prstGeom>
        </p:spPr>
      </p:pic>
    </p:spTree>
    <p:extLst>
      <p:ext uri="{BB962C8B-B14F-4D97-AF65-F5344CB8AC3E}">
        <p14:creationId xmlns:p14="http://schemas.microsoft.com/office/powerpoint/2010/main" val="2595447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8250" fill="hold"/>
                                        <p:tgtEl>
                                          <p:spTgt spid="8"/>
                                        </p:tgtEl>
                                      </p:cBhvr>
                                    </p:cmd>
                                  </p:childTnLst>
                                </p:cTn>
                              </p:par>
                            </p:childTnLst>
                          </p:cTn>
                        </p:par>
                      </p:childTnLst>
                    </p:cTn>
                  </p:par>
                </p:childTnLst>
              </p:cTn>
              <p:nextCondLst>
                <p:cond evt="onClick" delay="0">
                  <p:tgtEl>
                    <p:spTgt spid="8"/>
                  </p:tgtEl>
                </p:cond>
              </p:nextCondLst>
            </p:seq>
            <p:audio>
              <p:cMediaNode vol="80000">
                <p:cTn id="49" fill="hold" display="0">
                  <p:stCondLst>
                    <p:cond delay="indefinite"/>
                  </p:stCondLst>
                  <p:endCondLst>
                    <p:cond evt="onStopAudio" delay="0">
                      <p:tgtEl>
                        <p:sldTgt/>
                      </p:tgtEl>
                    </p:cond>
                  </p:endCondLst>
                </p:cTn>
                <p:tgtEl>
                  <p:spTgt spid="8"/>
                </p:tgtEl>
              </p:cMediaNode>
            </p:audio>
          </p:childTnLst>
        </p:cTn>
      </p:par>
    </p:tnLst>
    <p:bldLst>
      <p:bldP spid="17" grpId="0"/>
      <p:bldP spid="19"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5314948" y="1472231"/>
            <a:ext cx="3752852"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4" name="Pentagon 13"/>
          <p:cNvSpPr/>
          <p:nvPr/>
        </p:nvSpPr>
        <p:spPr>
          <a:xfrm>
            <a:off x="470363" y="1482536"/>
            <a:ext cx="4210050"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1226472" y="1532172"/>
            <a:ext cx="2377574" cy="369332"/>
          </a:xfrm>
          <a:prstGeom prst="rect">
            <a:avLst/>
          </a:prstGeom>
          <a:noFill/>
        </p:spPr>
        <p:txBody>
          <a:bodyPr wrap="none" rtlCol="0">
            <a:spAutoFit/>
          </a:bodyPr>
          <a:lstStyle/>
          <a:p>
            <a:pPr algn="ctr"/>
            <a:r>
              <a:rPr lang="en-US" dirty="0">
                <a:solidFill>
                  <a:schemeClr val="bg1"/>
                </a:solidFill>
              </a:rPr>
              <a:t>Admiral Hotel, Manila</a:t>
            </a:r>
          </a:p>
        </p:txBody>
      </p:sp>
      <p:sp>
        <p:nvSpPr>
          <p:cNvPr id="11" name="TextBox 10"/>
          <p:cNvSpPr txBox="1"/>
          <p:nvPr/>
        </p:nvSpPr>
        <p:spPr>
          <a:xfrm>
            <a:off x="6277757" y="1503287"/>
            <a:ext cx="1827234" cy="359009"/>
          </a:xfrm>
          <a:prstGeom prst="rect">
            <a:avLst/>
          </a:prstGeom>
          <a:noFill/>
        </p:spPr>
        <p:txBody>
          <a:bodyPr wrap="square" rtlCol="0">
            <a:spAutoFit/>
          </a:bodyPr>
          <a:lstStyle/>
          <a:p>
            <a:pPr algn="ctr"/>
            <a:r>
              <a:rPr lang="en-US" sz="1733" dirty="0" err="1">
                <a:solidFill>
                  <a:schemeClr val="bg1"/>
                </a:solidFill>
              </a:rPr>
              <a:t>Activa</a:t>
            </a:r>
            <a:r>
              <a:rPr lang="en-US" sz="1733" dirty="0">
                <a:solidFill>
                  <a:schemeClr val="bg1"/>
                </a:solidFill>
              </a:rPr>
              <a:t>, </a:t>
            </a:r>
            <a:r>
              <a:rPr lang="en-US" sz="1733" dirty="0" err="1">
                <a:solidFill>
                  <a:schemeClr val="bg1"/>
                </a:solidFill>
              </a:rPr>
              <a:t>Cubao</a:t>
            </a:r>
            <a:endParaRPr lang="en-US" sz="1733" dirty="0">
              <a:solidFill>
                <a:schemeClr val="bg1"/>
              </a:solidFill>
            </a:endParaRPr>
          </a:p>
        </p:txBody>
      </p:sp>
      <p:sp>
        <p:nvSpPr>
          <p:cNvPr id="19"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Ongoing Projects</a:t>
            </a:r>
          </a:p>
        </p:txBody>
      </p:sp>
      <p:pic>
        <p:nvPicPr>
          <p:cNvPr id="12" name="Picture 11">
            <a:extLst>
              <a:ext uri="{FF2B5EF4-FFF2-40B4-BE49-F238E27FC236}">
                <a16:creationId xmlns:a16="http://schemas.microsoft.com/office/drawing/2014/main" id="{26B80EAD-4D6B-4C9A-9D3C-A3CD58DF71A0}"/>
              </a:ext>
            </a:extLst>
          </p:cNvPr>
          <p:cNvPicPr>
            <a:picLocks noChangeAspect="1"/>
          </p:cNvPicPr>
          <p:nvPr/>
        </p:nvPicPr>
        <p:blipFill>
          <a:blip r:embed="rId5"/>
          <a:stretch>
            <a:fillRect/>
          </a:stretch>
        </p:blipFill>
        <p:spPr>
          <a:xfrm>
            <a:off x="501406" y="2134593"/>
            <a:ext cx="3827706" cy="2505042"/>
          </a:xfrm>
          <a:prstGeom prst="rect">
            <a:avLst/>
          </a:prstGeom>
        </p:spPr>
      </p:pic>
      <p:sp>
        <p:nvSpPr>
          <p:cNvPr id="13" name="TextBox 12"/>
          <p:cNvSpPr txBox="1"/>
          <p:nvPr/>
        </p:nvSpPr>
        <p:spPr>
          <a:xfrm>
            <a:off x="464442" y="4827197"/>
            <a:ext cx="4432870" cy="892552"/>
          </a:xfrm>
          <a:prstGeom prst="rect">
            <a:avLst/>
          </a:prstGeom>
          <a:noFill/>
        </p:spPr>
        <p:txBody>
          <a:bodyPr wrap="square" rtlCol="0">
            <a:spAutoFit/>
          </a:bodyPr>
          <a:lstStyle/>
          <a:p>
            <a:r>
              <a:rPr lang="en-US" sz="1300" dirty="0"/>
              <a:t>Client: </a:t>
            </a:r>
            <a:r>
              <a:rPr lang="en-US" sz="1300" dirty="0" err="1"/>
              <a:t>Anchorland</a:t>
            </a:r>
            <a:endParaRPr lang="en-US" sz="1300" dirty="0"/>
          </a:p>
          <a:p>
            <a:r>
              <a:rPr lang="en-US" sz="1300" dirty="0"/>
              <a:t>Location: Ermita, Manila</a:t>
            </a:r>
          </a:p>
          <a:p>
            <a:r>
              <a:rPr lang="en-US" sz="1300" dirty="0"/>
              <a:t>Services provided: Testing and Commissioning Management</a:t>
            </a:r>
          </a:p>
        </p:txBody>
      </p:sp>
      <p:pic>
        <p:nvPicPr>
          <p:cNvPr id="20" name="Picture 19"/>
          <p:cNvPicPr>
            <a:picLocks noChangeAspect="1"/>
          </p:cNvPicPr>
          <p:nvPr/>
        </p:nvPicPr>
        <p:blipFill>
          <a:blip r:embed="rId6"/>
          <a:stretch>
            <a:fillRect/>
          </a:stretch>
        </p:blipFill>
        <p:spPr>
          <a:xfrm>
            <a:off x="5289548" y="2134593"/>
            <a:ext cx="3549652" cy="2505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p:cNvSpPr txBox="1"/>
          <p:nvPr/>
        </p:nvSpPr>
        <p:spPr>
          <a:xfrm>
            <a:off x="5300406" y="4827197"/>
            <a:ext cx="4453194" cy="692497"/>
          </a:xfrm>
          <a:prstGeom prst="rect">
            <a:avLst/>
          </a:prstGeom>
          <a:noFill/>
        </p:spPr>
        <p:txBody>
          <a:bodyPr wrap="square" rtlCol="0">
            <a:spAutoFit/>
          </a:bodyPr>
          <a:lstStyle/>
          <a:p>
            <a:pPr algn="just"/>
            <a:r>
              <a:rPr lang="en-US" sz="1300" dirty="0"/>
              <a:t>Client: Filinvest Land, Inc.</a:t>
            </a:r>
          </a:p>
          <a:p>
            <a:pPr algn="just"/>
            <a:r>
              <a:rPr lang="en-US" sz="1300" dirty="0"/>
              <a:t>Location: Cubao, Quezon City</a:t>
            </a:r>
          </a:p>
          <a:p>
            <a:r>
              <a:rPr lang="en-US" sz="1300" dirty="0"/>
              <a:t>Services Provided: </a:t>
            </a:r>
            <a:r>
              <a:rPr lang="en-GB" sz="1300" dirty="0"/>
              <a:t>LEED Commissioning Authority (</a:t>
            </a:r>
            <a:r>
              <a:rPr lang="en-GB" sz="1300" dirty="0" err="1"/>
              <a:t>CxA</a:t>
            </a:r>
            <a:r>
              <a:rPr lang="en-GB" sz="1300" dirty="0"/>
              <a:t>)</a:t>
            </a:r>
            <a:endParaRPr lang="en-US" sz="1300" dirty="0"/>
          </a:p>
        </p:txBody>
      </p:sp>
      <p:pic>
        <p:nvPicPr>
          <p:cNvPr id="2" name="Picture 1">
            <a:extLst>
              <a:ext uri="{FF2B5EF4-FFF2-40B4-BE49-F238E27FC236}">
                <a16:creationId xmlns:a16="http://schemas.microsoft.com/office/drawing/2014/main" id="{B1931DC5-EB59-CF02-E0F8-32F62CD179E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0" y="5685882"/>
            <a:ext cx="609600" cy="609600"/>
          </a:xfrm>
          <a:prstGeom prst="rect">
            <a:avLst/>
          </a:prstGeom>
        </p:spPr>
      </p:pic>
    </p:spTree>
    <p:extLst>
      <p:ext uri="{BB962C8B-B14F-4D97-AF65-F5344CB8AC3E}">
        <p14:creationId xmlns:p14="http://schemas.microsoft.com/office/powerpoint/2010/main" val="23603178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7880"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13"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p:cNvSpPr/>
          <p:nvPr/>
        </p:nvSpPr>
        <p:spPr>
          <a:xfrm>
            <a:off x="386921" y="1482536"/>
            <a:ext cx="4210050"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952758" y="1532172"/>
            <a:ext cx="2758127" cy="369332"/>
          </a:xfrm>
          <a:prstGeom prst="rect">
            <a:avLst/>
          </a:prstGeom>
          <a:noFill/>
        </p:spPr>
        <p:txBody>
          <a:bodyPr wrap="none" rtlCol="0">
            <a:spAutoFit/>
          </a:bodyPr>
          <a:lstStyle/>
          <a:p>
            <a:pPr algn="ctr"/>
            <a:r>
              <a:rPr lang="en-US" dirty="0">
                <a:solidFill>
                  <a:schemeClr val="bg1"/>
                </a:solidFill>
              </a:rPr>
              <a:t>Ciudad De Cebu, IT Park</a:t>
            </a:r>
          </a:p>
        </p:txBody>
      </p:sp>
      <p:sp>
        <p:nvSpPr>
          <p:cNvPr id="19"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Ongoing Projects</a:t>
            </a:r>
          </a:p>
        </p:txBody>
      </p:sp>
      <p:sp>
        <p:nvSpPr>
          <p:cNvPr id="21" name="TextBox 20"/>
          <p:cNvSpPr txBox="1"/>
          <p:nvPr/>
        </p:nvSpPr>
        <p:spPr>
          <a:xfrm>
            <a:off x="381000" y="4919478"/>
            <a:ext cx="4453194" cy="692497"/>
          </a:xfrm>
          <a:prstGeom prst="rect">
            <a:avLst/>
          </a:prstGeom>
          <a:noFill/>
        </p:spPr>
        <p:txBody>
          <a:bodyPr wrap="square" rtlCol="0">
            <a:spAutoFit/>
          </a:bodyPr>
          <a:lstStyle/>
          <a:p>
            <a:pPr algn="just"/>
            <a:r>
              <a:rPr lang="en-US" sz="1300" dirty="0"/>
              <a:t>Client: Filinvest Land, Inc.</a:t>
            </a:r>
          </a:p>
          <a:p>
            <a:pPr algn="just"/>
            <a:r>
              <a:rPr lang="en-US" sz="1300" dirty="0"/>
              <a:t>Location: IT Park, Cebu</a:t>
            </a:r>
          </a:p>
          <a:p>
            <a:r>
              <a:rPr lang="en-US" sz="1300" dirty="0"/>
              <a:t>Services Provided: </a:t>
            </a:r>
            <a:r>
              <a:rPr lang="en-GB" sz="1300" dirty="0"/>
              <a:t>LEED Commissioning Authority (</a:t>
            </a:r>
            <a:r>
              <a:rPr lang="en-GB" sz="1300" dirty="0" err="1"/>
              <a:t>CxA</a:t>
            </a:r>
            <a:r>
              <a:rPr lang="en-GB" sz="1300" dirty="0"/>
              <a:t>)</a:t>
            </a:r>
            <a:endParaRPr lang="en-US" sz="1300" dirty="0"/>
          </a:p>
        </p:txBody>
      </p:sp>
      <p:pic>
        <p:nvPicPr>
          <p:cNvPr id="15" name="Picture 14">
            <a:extLst>
              <a:ext uri="{FF2B5EF4-FFF2-40B4-BE49-F238E27FC236}">
                <a16:creationId xmlns:a16="http://schemas.microsoft.com/office/drawing/2014/main" id="{A7F11EE3-51A9-7045-9912-7C84BB3BCC4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000" y="2229457"/>
            <a:ext cx="3876747" cy="2438400"/>
          </a:xfrm>
          <a:prstGeom prst="rect">
            <a:avLst/>
          </a:prstGeom>
        </p:spPr>
      </p:pic>
      <p:pic>
        <p:nvPicPr>
          <p:cNvPr id="3" name="Picture 1">
            <a:extLst>
              <a:ext uri="{FF2B5EF4-FFF2-40B4-BE49-F238E27FC236}">
                <a16:creationId xmlns:a16="http://schemas.microsoft.com/office/drawing/2014/main" id="{89BA7D45-E04E-6E09-0675-3A8AE30321D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entagon 13">
            <a:extLst>
              <a:ext uri="{FF2B5EF4-FFF2-40B4-BE49-F238E27FC236}">
                <a16:creationId xmlns:a16="http://schemas.microsoft.com/office/drawing/2014/main" id="{B24A7947-01F7-56EB-D9B3-2C4E6261CAB8}"/>
              </a:ext>
            </a:extLst>
          </p:cNvPr>
          <p:cNvSpPr/>
          <p:nvPr/>
        </p:nvSpPr>
        <p:spPr>
          <a:xfrm>
            <a:off x="5035121" y="1462879"/>
            <a:ext cx="4210050"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8" name="TextBox 7">
            <a:extLst>
              <a:ext uri="{FF2B5EF4-FFF2-40B4-BE49-F238E27FC236}">
                <a16:creationId xmlns:a16="http://schemas.microsoft.com/office/drawing/2014/main" id="{3939CB90-ABB5-7B87-3B48-B5E2AB89CF26}"/>
              </a:ext>
            </a:extLst>
          </p:cNvPr>
          <p:cNvSpPr txBox="1"/>
          <p:nvPr/>
        </p:nvSpPr>
        <p:spPr>
          <a:xfrm>
            <a:off x="6163070" y="1512515"/>
            <a:ext cx="1633909" cy="369332"/>
          </a:xfrm>
          <a:prstGeom prst="rect">
            <a:avLst/>
          </a:prstGeom>
          <a:noFill/>
        </p:spPr>
        <p:txBody>
          <a:bodyPr wrap="none" rtlCol="0">
            <a:spAutoFit/>
          </a:bodyPr>
          <a:lstStyle/>
          <a:p>
            <a:pPr algn="ctr"/>
            <a:r>
              <a:rPr lang="en-GB" dirty="0" err="1">
                <a:solidFill>
                  <a:schemeClr val="bg1"/>
                </a:solidFill>
              </a:rPr>
              <a:t>Tryne</a:t>
            </a:r>
            <a:r>
              <a:rPr lang="en-GB" dirty="0">
                <a:solidFill>
                  <a:schemeClr val="bg1"/>
                </a:solidFill>
              </a:rPr>
              <a:t> Tower 1</a:t>
            </a:r>
            <a:endParaRPr lang="en-US" dirty="0">
              <a:solidFill>
                <a:schemeClr val="bg1"/>
              </a:solidFill>
            </a:endParaRPr>
          </a:p>
        </p:txBody>
      </p:sp>
      <p:sp>
        <p:nvSpPr>
          <p:cNvPr id="9" name="TextBox 8">
            <a:extLst>
              <a:ext uri="{FF2B5EF4-FFF2-40B4-BE49-F238E27FC236}">
                <a16:creationId xmlns:a16="http://schemas.microsoft.com/office/drawing/2014/main" id="{37469230-4AE9-17E7-2DF1-571D6402079E}"/>
              </a:ext>
            </a:extLst>
          </p:cNvPr>
          <p:cNvSpPr txBox="1"/>
          <p:nvPr/>
        </p:nvSpPr>
        <p:spPr>
          <a:xfrm>
            <a:off x="5029200" y="4899821"/>
            <a:ext cx="4876800" cy="692497"/>
          </a:xfrm>
          <a:prstGeom prst="rect">
            <a:avLst/>
          </a:prstGeom>
          <a:noFill/>
        </p:spPr>
        <p:txBody>
          <a:bodyPr wrap="square" rtlCol="0">
            <a:spAutoFit/>
          </a:bodyPr>
          <a:lstStyle/>
          <a:p>
            <a:pPr algn="just"/>
            <a:r>
              <a:rPr lang="en-US" sz="1300" dirty="0"/>
              <a:t>Client: </a:t>
            </a:r>
            <a:r>
              <a:rPr lang="en-GB" sz="1300" dirty="0"/>
              <a:t>Ayala Land Incorporated</a:t>
            </a:r>
          </a:p>
          <a:p>
            <a:pPr algn="just"/>
            <a:r>
              <a:rPr lang="en-US" sz="1300" dirty="0"/>
              <a:t>Location: </a:t>
            </a:r>
            <a:r>
              <a:rPr lang="en-PH" sz="1300" dirty="0" err="1"/>
              <a:t>Arca</a:t>
            </a:r>
            <a:r>
              <a:rPr lang="en-PH" sz="1300" dirty="0"/>
              <a:t> South, BGC, </a:t>
            </a:r>
            <a:r>
              <a:rPr lang="en-PH" sz="1300" dirty="0" err="1"/>
              <a:t>Taguig</a:t>
            </a:r>
            <a:r>
              <a:rPr lang="en-PH" sz="1300" dirty="0"/>
              <a:t> City</a:t>
            </a:r>
          </a:p>
          <a:p>
            <a:pPr algn="just"/>
            <a:r>
              <a:rPr lang="en-US" sz="1300" dirty="0"/>
              <a:t>Services Provided: </a:t>
            </a:r>
            <a:r>
              <a:rPr lang="en-GB" sz="1300" dirty="0"/>
              <a:t>LEED Commissioning Authority (</a:t>
            </a:r>
            <a:r>
              <a:rPr lang="en-GB" sz="1300" dirty="0" err="1"/>
              <a:t>CxA</a:t>
            </a:r>
            <a:r>
              <a:rPr lang="en-GB" sz="1300" dirty="0"/>
              <a:t>) – V4</a:t>
            </a:r>
            <a:endParaRPr lang="en-US" sz="1300" dirty="0"/>
          </a:p>
        </p:txBody>
      </p:sp>
      <p:pic>
        <p:nvPicPr>
          <p:cNvPr id="12" name="Picture 11">
            <a:extLst>
              <a:ext uri="{FF2B5EF4-FFF2-40B4-BE49-F238E27FC236}">
                <a16:creationId xmlns:a16="http://schemas.microsoft.com/office/drawing/2014/main" id="{EE86D3EC-8638-61BC-1096-B80DCC8583FA}"/>
              </a:ext>
            </a:extLst>
          </p:cNvPr>
          <p:cNvPicPr/>
          <p:nvPr/>
        </p:nvPicPr>
        <p:blipFill>
          <a:blip r:embed="rId7">
            <a:extLst>
              <a:ext uri="{28A0092B-C50C-407E-A947-70E740481C1C}">
                <a14:useLocalDpi xmlns:a14="http://schemas.microsoft.com/office/drawing/2010/main" val="0"/>
              </a:ext>
            </a:extLst>
          </a:blip>
          <a:stretch>
            <a:fillRect/>
          </a:stretch>
        </p:blipFill>
        <p:spPr>
          <a:xfrm>
            <a:off x="5051778" y="2209799"/>
            <a:ext cx="3780180" cy="2438402"/>
          </a:xfrm>
          <a:prstGeom prst="rect">
            <a:avLst/>
          </a:prstGeom>
        </p:spPr>
      </p:pic>
      <p:pic>
        <p:nvPicPr>
          <p:cNvPr id="2" name="slid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0" y="5691759"/>
            <a:ext cx="609600" cy="609600"/>
          </a:xfrm>
          <a:prstGeom prst="rect">
            <a:avLst/>
          </a:prstGeom>
        </p:spPr>
      </p:pic>
    </p:spTree>
    <p:extLst>
      <p:ext uri="{BB962C8B-B14F-4D97-AF65-F5344CB8AC3E}">
        <p14:creationId xmlns:p14="http://schemas.microsoft.com/office/powerpoint/2010/main" val="1102292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2395"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21"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5391148" y="1472231"/>
            <a:ext cx="3752852"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4" name="Pentagon 13"/>
          <p:cNvSpPr/>
          <p:nvPr/>
        </p:nvSpPr>
        <p:spPr>
          <a:xfrm>
            <a:off x="470363" y="1482536"/>
            <a:ext cx="4210050"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1568462" y="1532172"/>
            <a:ext cx="1693605" cy="369332"/>
          </a:xfrm>
          <a:prstGeom prst="rect">
            <a:avLst/>
          </a:prstGeom>
          <a:noFill/>
        </p:spPr>
        <p:txBody>
          <a:bodyPr wrap="none" rtlCol="0">
            <a:spAutoFit/>
          </a:bodyPr>
          <a:lstStyle/>
          <a:p>
            <a:pPr algn="ctr"/>
            <a:r>
              <a:rPr lang="en-US" dirty="0">
                <a:solidFill>
                  <a:schemeClr val="bg1"/>
                </a:solidFill>
              </a:rPr>
              <a:t>110 Benavidez</a:t>
            </a:r>
          </a:p>
        </p:txBody>
      </p:sp>
      <p:sp>
        <p:nvSpPr>
          <p:cNvPr id="11" name="TextBox 10"/>
          <p:cNvSpPr txBox="1"/>
          <p:nvPr/>
        </p:nvSpPr>
        <p:spPr>
          <a:xfrm>
            <a:off x="6353957" y="1503287"/>
            <a:ext cx="1827234" cy="359009"/>
          </a:xfrm>
          <a:prstGeom prst="rect">
            <a:avLst/>
          </a:prstGeom>
          <a:noFill/>
        </p:spPr>
        <p:txBody>
          <a:bodyPr wrap="square" rtlCol="0">
            <a:spAutoFit/>
          </a:bodyPr>
          <a:lstStyle/>
          <a:p>
            <a:pPr algn="ctr"/>
            <a:r>
              <a:rPr lang="en-US" sz="1733" dirty="0">
                <a:solidFill>
                  <a:schemeClr val="bg1"/>
                </a:solidFill>
              </a:rPr>
              <a:t>One Vertis Plaza</a:t>
            </a:r>
          </a:p>
        </p:txBody>
      </p:sp>
      <p:sp>
        <p:nvSpPr>
          <p:cNvPr id="19"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Ongoing Projects</a:t>
            </a:r>
          </a:p>
        </p:txBody>
      </p:sp>
      <p:sp>
        <p:nvSpPr>
          <p:cNvPr id="21" name="TextBox 20"/>
          <p:cNvSpPr txBox="1"/>
          <p:nvPr/>
        </p:nvSpPr>
        <p:spPr>
          <a:xfrm>
            <a:off x="2884789" y="2660170"/>
            <a:ext cx="2474246" cy="1292662"/>
          </a:xfrm>
          <a:prstGeom prst="rect">
            <a:avLst/>
          </a:prstGeom>
          <a:noFill/>
        </p:spPr>
        <p:txBody>
          <a:bodyPr wrap="square" rtlCol="0">
            <a:spAutoFit/>
          </a:bodyPr>
          <a:lstStyle/>
          <a:p>
            <a:r>
              <a:rPr lang="en-US" sz="1300" dirty="0"/>
              <a:t>Client: Legaspi Village Land Properties Inc.</a:t>
            </a:r>
          </a:p>
          <a:p>
            <a:r>
              <a:rPr lang="en-US" sz="1300" dirty="0"/>
              <a:t>Location: 110 Benavidez Street, Legaspi Village, Makati </a:t>
            </a:r>
          </a:p>
          <a:p>
            <a:r>
              <a:rPr lang="en-US" sz="1300" dirty="0"/>
              <a:t>Services Provided: </a:t>
            </a:r>
            <a:r>
              <a:rPr lang="en-GB" sz="1300" dirty="0"/>
              <a:t>Testing and Commissioning Management</a:t>
            </a:r>
            <a:endParaRPr lang="en-US" sz="1300" dirty="0"/>
          </a:p>
        </p:txBody>
      </p:sp>
      <p:sp>
        <p:nvSpPr>
          <p:cNvPr id="17" name="TextBox 16"/>
          <p:cNvSpPr txBox="1"/>
          <p:nvPr/>
        </p:nvSpPr>
        <p:spPr>
          <a:xfrm>
            <a:off x="5334000" y="4784876"/>
            <a:ext cx="4572000" cy="692497"/>
          </a:xfrm>
          <a:prstGeom prst="rect">
            <a:avLst/>
          </a:prstGeom>
          <a:noFill/>
        </p:spPr>
        <p:txBody>
          <a:bodyPr wrap="square" rtlCol="0">
            <a:spAutoFit/>
          </a:bodyPr>
          <a:lstStyle/>
          <a:p>
            <a:r>
              <a:rPr lang="en-US" sz="1300" dirty="0"/>
              <a:t>Client: Ayala Land Premier</a:t>
            </a:r>
          </a:p>
          <a:p>
            <a:r>
              <a:rPr lang="en-US" sz="1300" dirty="0"/>
              <a:t>Location: Vertis North, Quezon City</a:t>
            </a:r>
          </a:p>
          <a:p>
            <a:r>
              <a:rPr lang="en-US" sz="1300" dirty="0"/>
              <a:t>Services provided: </a:t>
            </a:r>
            <a:r>
              <a:rPr lang="en-GB" sz="1300" dirty="0"/>
              <a:t>LEED Commissioning Authority (</a:t>
            </a:r>
            <a:r>
              <a:rPr lang="en-GB" sz="1300" dirty="0" err="1"/>
              <a:t>CxA</a:t>
            </a:r>
            <a:r>
              <a:rPr lang="en-GB" sz="1300" dirty="0"/>
              <a:t>)</a:t>
            </a:r>
            <a:endParaRPr lang="en-US" sz="1300"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77" y="2229458"/>
            <a:ext cx="2419212" cy="371414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5235" y="2226636"/>
            <a:ext cx="3556366" cy="2482629"/>
          </a:xfrm>
          <a:prstGeom prst="rect">
            <a:avLst/>
          </a:prstGeom>
        </p:spPr>
      </p:pic>
      <p:pic>
        <p:nvPicPr>
          <p:cNvPr id="2" name="Picture 1">
            <a:extLst>
              <a:ext uri="{FF2B5EF4-FFF2-40B4-BE49-F238E27FC236}">
                <a16:creationId xmlns:a16="http://schemas.microsoft.com/office/drawing/2014/main" id="{D7B5F28D-9203-F53C-2892-D64743AB602A}"/>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de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0" y="5638800"/>
            <a:ext cx="609600" cy="609600"/>
          </a:xfrm>
          <a:prstGeom prst="rect">
            <a:avLst/>
          </a:prstGeom>
        </p:spPr>
      </p:pic>
    </p:spTree>
    <p:extLst>
      <p:ext uri="{BB962C8B-B14F-4D97-AF65-F5344CB8AC3E}">
        <p14:creationId xmlns:p14="http://schemas.microsoft.com/office/powerpoint/2010/main" val="36882908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2455" fill="hold"/>
                                        <p:tgtEl>
                                          <p:spTgt spid="5"/>
                                        </p:tgtEl>
                                      </p:cBhvr>
                                    </p:cmd>
                                  </p:childTnLst>
                                </p:cTn>
                              </p:par>
                            </p:childTnLst>
                          </p:cTn>
                        </p:par>
                      </p:childTnLst>
                    </p:cTn>
                  </p:par>
                </p:childTnLst>
              </p:cTn>
              <p:nextCondLst>
                <p:cond evt="onClick" delay="0">
                  <p:tgtEl>
                    <p:spTgt spid="5"/>
                  </p:tgtEl>
                </p:cond>
              </p:nextCondLst>
            </p:seq>
            <p:audio>
              <p:cMediaNode vol="80000">
                <p:cTn id="42" fill="hold" display="0">
                  <p:stCondLst>
                    <p:cond delay="indefinite"/>
                  </p:stCondLst>
                  <p:endCondLst>
                    <p:cond evt="onStopAudio" delay="0">
                      <p:tgtEl>
                        <p:sldTgt/>
                      </p:tgtEl>
                    </p:cond>
                  </p:endCondLst>
                </p:cTn>
                <p:tgtEl>
                  <p:spTgt spid="5"/>
                </p:tgtEl>
              </p:cMediaNode>
            </p:audio>
          </p:childTnLst>
        </p:cTn>
      </p:par>
    </p:tnLst>
    <p:bldLst>
      <p:bldP spid="21"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5314948" y="1472231"/>
            <a:ext cx="3752852"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4" name="Pentagon 13"/>
          <p:cNvSpPr/>
          <p:nvPr/>
        </p:nvSpPr>
        <p:spPr>
          <a:xfrm>
            <a:off x="386922" y="1482536"/>
            <a:ext cx="4210050"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873731" y="1532172"/>
            <a:ext cx="2916184" cy="369332"/>
          </a:xfrm>
          <a:prstGeom prst="rect">
            <a:avLst/>
          </a:prstGeom>
          <a:noFill/>
        </p:spPr>
        <p:txBody>
          <a:bodyPr wrap="none" rtlCol="0">
            <a:spAutoFit/>
          </a:bodyPr>
          <a:lstStyle/>
          <a:p>
            <a:pPr algn="ctr"/>
            <a:r>
              <a:rPr lang="en-GB" dirty="0">
                <a:solidFill>
                  <a:schemeClr val="bg1"/>
                </a:solidFill>
              </a:rPr>
              <a:t>Operation District Building </a:t>
            </a:r>
            <a:endParaRPr lang="en-US" dirty="0">
              <a:solidFill>
                <a:schemeClr val="bg1"/>
              </a:solidFill>
            </a:endParaRPr>
          </a:p>
        </p:txBody>
      </p:sp>
      <p:sp>
        <p:nvSpPr>
          <p:cNvPr id="11" name="TextBox 10"/>
          <p:cNvSpPr txBox="1"/>
          <p:nvPr/>
        </p:nvSpPr>
        <p:spPr>
          <a:xfrm>
            <a:off x="5410200" y="1503287"/>
            <a:ext cx="3200399" cy="523220"/>
          </a:xfrm>
          <a:prstGeom prst="rect">
            <a:avLst/>
          </a:prstGeom>
          <a:noFill/>
        </p:spPr>
        <p:txBody>
          <a:bodyPr wrap="square" rtlCol="0">
            <a:spAutoFit/>
          </a:bodyPr>
          <a:lstStyle/>
          <a:p>
            <a:pPr algn="ctr"/>
            <a:r>
              <a:rPr lang="en-GB" sz="1400" dirty="0">
                <a:solidFill>
                  <a:schemeClr val="bg1"/>
                </a:solidFill>
              </a:rPr>
              <a:t>North – South Commuter Railways - Depot</a:t>
            </a:r>
            <a:endParaRPr lang="en-US" sz="1400" dirty="0">
              <a:solidFill>
                <a:schemeClr val="bg1"/>
              </a:solidFill>
            </a:endParaRPr>
          </a:p>
        </p:txBody>
      </p:sp>
      <p:sp>
        <p:nvSpPr>
          <p:cNvPr id="19"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Ongoing Projects</a:t>
            </a:r>
          </a:p>
        </p:txBody>
      </p:sp>
      <p:sp>
        <p:nvSpPr>
          <p:cNvPr id="21" name="TextBox 20"/>
          <p:cNvSpPr txBox="1"/>
          <p:nvPr/>
        </p:nvSpPr>
        <p:spPr>
          <a:xfrm>
            <a:off x="320426" y="4919478"/>
            <a:ext cx="4861174" cy="692497"/>
          </a:xfrm>
          <a:prstGeom prst="rect">
            <a:avLst/>
          </a:prstGeom>
          <a:noFill/>
        </p:spPr>
        <p:txBody>
          <a:bodyPr wrap="square" rtlCol="0">
            <a:spAutoFit/>
          </a:bodyPr>
          <a:lstStyle/>
          <a:p>
            <a:pPr algn="just"/>
            <a:r>
              <a:rPr lang="en-US" sz="1300" dirty="0"/>
              <a:t>Client: </a:t>
            </a:r>
            <a:r>
              <a:rPr lang="en-GB" sz="1300" dirty="0" err="1"/>
              <a:t>MPCala</a:t>
            </a:r>
            <a:r>
              <a:rPr lang="en-GB" sz="1300" dirty="0"/>
              <a:t> Holdings Incorporated</a:t>
            </a:r>
          </a:p>
          <a:p>
            <a:pPr algn="just"/>
            <a:r>
              <a:rPr lang="en-US" sz="1300" dirty="0"/>
              <a:t>Location: </a:t>
            </a:r>
            <a:r>
              <a:rPr lang="en-GB" sz="1300" dirty="0"/>
              <a:t>General </a:t>
            </a:r>
            <a:r>
              <a:rPr lang="en-GB" sz="1300" dirty="0" err="1"/>
              <a:t>Trias</a:t>
            </a:r>
            <a:r>
              <a:rPr lang="en-GB" sz="1300" dirty="0"/>
              <a:t> Cavite</a:t>
            </a:r>
          </a:p>
          <a:p>
            <a:pPr algn="just"/>
            <a:r>
              <a:rPr lang="en-US" sz="1300" dirty="0"/>
              <a:t>Services Provided: </a:t>
            </a:r>
            <a:r>
              <a:rPr lang="en-GB" sz="1300" dirty="0"/>
              <a:t>LEED Commissioning Authority (</a:t>
            </a:r>
            <a:r>
              <a:rPr lang="en-GB" sz="1300" dirty="0" err="1"/>
              <a:t>CxA</a:t>
            </a:r>
            <a:r>
              <a:rPr lang="en-GB" sz="1300" dirty="0"/>
              <a:t>) – V4</a:t>
            </a:r>
            <a:endParaRPr lang="en-US" sz="1300" dirty="0"/>
          </a:p>
        </p:txBody>
      </p:sp>
      <p:sp>
        <p:nvSpPr>
          <p:cNvPr id="17" name="TextBox 16"/>
          <p:cNvSpPr txBox="1"/>
          <p:nvPr/>
        </p:nvSpPr>
        <p:spPr>
          <a:xfrm>
            <a:off x="5314948" y="4784876"/>
            <a:ext cx="4514852" cy="892552"/>
          </a:xfrm>
          <a:prstGeom prst="rect">
            <a:avLst/>
          </a:prstGeom>
          <a:noFill/>
        </p:spPr>
        <p:txBody>
          <a:bodyPr wrap="square" rtlCol="0">
            <a:spAutoFit/>
          </a:bodyPr>
          <a:lstStyle/>
          <a:p>
            <a:r>
              <a:rPr lang="en-US" sz="1300" dirty="0"/>
              <a:t>Client: </a:t>
            </a:r>
            <a:r>
              <a:rPr lang="en-GB" sz="1300" dirty="0"/>
              <a:t>Taisei – DMCI Joint Venture</a:t>
            </a:r>
            <a:r>
              <a:rPr lang="en-US" sz="1300" dirty="0"/>
              <a:t>.</a:t>
            </a:r>
          </a:p>
          <a:p>
            <a:r>
              <a:rPr lang="en-US" sz="1300" dirty="0"/>
              <a:t>Location: </a:t>
            </a:r>
            <a:r>
              <a:rPr lang="en-GB" sz="1300" dirty="0"/>
              <a:t>Valenzuela City</a:t>
            </a:r>
          </a:p>
          <a:p>
            <a:r>
              <a:rPr lang="en-US" sz="1300" dirty="0"/>
              <a:t>Services provided: </a:t>
            </a:r>
            <a:r>
              <a:rPr lang="en-GB" sz="1300" dirty="0"/>
              <a:t>Testing and Commissioning Management </a:t>
            </a:r>
            <a:endParaRPr lang="en-US" sz="1300" dirty="0"/>
          </a:p>
        </p:txBody>
      </p:sp>
      <p:pic>
        <p:nvPicPr>
          <p:cNvPr id="12" name="Picture 11" descr="Map&#10;&#10;Description automatically generated"/>
          <p:cNvPicPr/>
          <p:nvPr/>
        </p:nvPicPr>
        <p:blipFill>
          <a:blip r:embed="rId5">
            <a:extLst>
              <a:ext uri="{28A0092B-C50C-407E-A947-70E740481C1C}">
                <a14:useLocalDpi xmlns:a14="http://schemas.microsoft.com/office/drawing/2010/main" val="0"/>
              </a:ext>
            </a:extLst>
          </a:blip>
          <a:stretch>
            <a:fillRect/>
          </a:stretch>
        </p:blipFill>
        <p:spPr>
          <a:xfrm rot="16200000">
            <a:off x="1025079" y="1509178"/>
            <a:ext cx="2438401" cy="3878958"/>
          </a:xfrm>
          <a:prstGeom prst="rect">
            <a:avLst/>
          </a:prstGeom>
        </p:spPr>
      </p:pic>
      <p:pic>
        <p:nvPicPr>
          <p:cNvPr id="13" name="Picture 12"/>
          <p:cNvPicPr/>
          <p:nvPr/>
        </p:nvPicPr>
        <p:blipFill>
          <a:blip r:embed="rId6" cstate="print">
            <a:extLst>
              <a:ext uri="{28A0092B-C50C-407E-A947-70E740481C1C}">
                <a14:useLocalDpi xmlns:a14="http://schemas.microsoft.com/office/drawing/2010/main" val="0"/>
              </a:ext>
            </a:extLst>
          </a:blip>
          <a:stretch>
            <a:fillRect/>
          </a:stretch>
        </p:blipFill>
        <p:spPr>
          <a:xfrm>
            <a:off x="5337526" y="2229456"/>
            <a:ext cx="3425474" cy="2438402"/>
          </a:xfrm>
          <a:prstGeom prst="rect">
            <a:avLst/>
          </a:prstGeom>
        </p:spPr>
      </p:pic>
      <p:pic>
        <p:nvPicPr>
          <p:cNvPr id="2" name="Picture 1">
            <a:extLst>
              <a:ext uri="{FF2B5EF4-FFF2-40B4-BE49-F238E27FC236}">
                <a16:creationId xmlns:a16="http://schemas.microsoft.com/office/drawing/2014/main" id="{9FD392DB-B1ED-411B-1580-BAC4E8589EB1}"/>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37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51859" y="5486400"/>
            <a:ext cx="609600" cy="609600"/>
          </a:xfrm>
          <a:prstGeom prst="rect">
            <a:avLst/>
          </a:prstGeom>
        </p:spPr>
      </p:pic>
    </p:spTree>
    <p:extLst>
      <p:ext uri="{BB962C8B-B14F-4D97-AF65-F5344CB8AC3E}">
        <p14:creationId xmlns:p14="http://schemas.microsoft.com/office/powerpoint/2010/main" val="21872340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3265"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21"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5314948" y="1472231"/>
            <a:ext cx="3752852"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 name="TextBox 10"/>
          <p:cNvSpPr txBox="1"/>
          <p:nvPr/>
        </p:nvSpPr>
        <p:spPr>
          <a:xfrm>
            <a:off x="5410200" y="1503287"/>
            <a:ext cx="3200399" cy="369332"/>
          </a:xfrm>
          <a:prstGeom prst="rect">
            <a:avLst/>
          </a:prstGeom>
          <a:noFill/>
        </p:spPr>
        <p:txBody>
          <a:bodyPr wrap="square" rtlCol="0">
            <a:spAutoFit/>
          </a:bodyPr>
          <a:lstStyle/>
          <a:p>
            <a:pPr algn="ctr"/>
            <a:r>
              <a:rPr lang="en-GB" dirty="0">
                <a:solidFill>
                  <a:schemeClr val="bg1"/>
                </a:solidFill>
              </a:rPr>
              <a:t>Instant Manila – Phase 4</a:t>
            </a:r>
            <a:endParaRPr lang="en-US" sz="1400" dirty="0">
              <a:solidFill>
                <a:schemeClr val="bg1"/>
              </a:solidFill>
            </a:endParaRPr>
          </a:p>
        </p:txBody>
      </p:sp>
      <p:sp>
        <p:nvSpPr>
          <p:cNvPr id="19"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255372"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T&amp;C Ongoing Projects</a:t>
            </a:r>
          </a:p>
        </p:txBody>
      </p:sp>
      <p:sp>
        <p:nvSpPr>
          <p:cNvPr id="17" name="TextBox 16"/>
          <p:cNvSpPr txBox="1"/>
          <p:nvPr/>
        </p:nvSpPr>
        <p:spPr>
          <a:xfrm>
            <a:off x="5314948" y="4784876"/>
            <a:ext cx="4514852" cy="1092607"/>
          </a:xfrm>
          <a:prstGeom prst="rect">
            <a:avLst/>
          </a:prstGeom>
          <a:noFill/>
        </p:spPr>
        <p:txBody>
          <a:bodyPr wrap="square" rtlCol="0">
            <a:spAutoFit/>
          </a:bodyPr>
          <a:lstStyle/>
          <a:p>
            <a:r>
              <a:rPr lang="en-US" sz="1300" dirty="0"/>
              <a:t>Client: </a:t>
            </a:r>
            <a:r>
              <a:rPr lang="en-GB" sz="1300" dirty="0"/>
              <a:t>Instant Manila (AMEX)</a:t>
            </a:r>
          </a:p>
          <a:p>
            <a:r>
              <a:rPr lang="en-US" sz="1300" dirty="0"/>
              <a:t>Location: </a:t>
            </a:r>
            <a:r>
              <a:rPr lang="en-GB" sz="1300" dirty="0"/>
              <a:t>B.G.C. Corporate </a:t>
            </a:r>
            <a:r>
              <a:rPr lang="en-GB" sz="1300" dirty="0" err="1"/>
              <a:t>Center</a:t>
            </a:r>
            <a:r>
              <a:rPr lang="en-GB" sz="1300" dirty="0"/>
              <a:t> 2 Building, 5th Avenue corner 30th Street </a:t>
            </a:r>
            <a:r>
              <a:rPr lang="en-GB" sz="1300" dirty="0" err="1"/>
              <a:t>Bonifacio</a:t>
            </a:r>
            <a:r>
              <a:rPr lang="en-GB" sz="1300" dirty="0"/>
              <a:t> Global City, </a:t>
            </a:r>
            <a:r>
              <a:rPr lang="en-GB" sz="1300" dirty="0" err="1"/>
              <a:t>Taguig</a:t>
            </a:r>
            <a:r>
              <a:rPr lang="en-GB" sz="1300" dirty="0"/>
              <a:t> </a:t>
            </a:r>
          </a:p>
          <a:p>
            <a:r>
              <a:rPr lang="en-US" sz="1300" dirty="0"/>
              <a:t>Services provided: </a:t>
            </a:r>
            <a:r>
              <a:rPr lang="en-GB" sz="1300" dirty="0"/>
              <a:t>Integrated Testing and Electrical System Audit</a:t>
            </a:r>
            <a:endParaRPr lang="en-US" sz="1300" dirty="0"/>
          </a:p>
        </p:txBody>
      </p:sp>
      <p:pic>
        <p:nvPicPr>
          <p:cNvPr id="18" name="Picture 17"/>
          <p:cNvPicPr/>
          <p:nvPr/>
        </p:nvPicPr>
        <p:blipFill>
          <a:blip r:embed="rId5">
            <a:extLst>
              <a:ext uri="{28A0092B-C50C-407E-A947-70E740481C1C}">
                <a14:useLocalDpi xmlns:a14="http://schemas.microsoft.com/office/drawing/2010/main" val="0"/>
              </a:ext>
            </a:extLst>
          </a:blip>
          <a:srcRect/>
          <a:stretch>
            <a:fillRect/>
          </a:stretch>
        </p:blipFill>
        <p:spPr bwMode="auto">
          <a:xfrm>
            <a:off x="5314948" y="2315219"/>
            <a:ext cx="3448052" cy="2352639"/>
          </a:xfrm>
          <a:prstGeom prst="rect">
            <a:avLst/>
          </a:prstGeom>
          <a:noFill/>
        </p:spPr>
      </p:pic>
      <p:pic>
        <p:nvPicPr>
          <p:cNvPr id="2" name="Picture 1">
            <a:extLst>
              <a:ext uri="{FF2B5EF4-FFF2-40B4-BE49-F238E27FC236}">
                <a16:creationId xmlns:a16="http://schemas.microsoft.com/office/drawing/2014/main" id="{81835575-D699-781E-93FA-A4127A2D663D}"/>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entagon 13">
            <a:extLst>
              <a:ext uri="{FF2B5EF4-FFF2-40B4-BE49-F238E27FC236}">
                <a16:creationId xmlns:a16="http://schemas.microsoft.com/office/drawing/2014/main" id="{CD913D1E-A976-C6E8-861E-3AE90E19B0B7}"/>
              </a:ext>
            </a:extLst>
          </p:cNvPr>
          <p:cNvSpPr/>
          <p:nvPr/>
        </p:nvSpPr>
        <p:spPr>
          <a:xfrm>
            <a:off x="470363" y="1482536"/>
            <a:ext cx="4210050" cy="495300"/>
          </a:xfrm>
          <a:prstGeom prst="homePlate">
            <a:avLst/>
          </a:prstGeom>
          <a:gradFill flip="none" rotWithShape="1">
            <a:gsLst>
              <a:gs pos="0">
                <a:schemeClr val="tx2">
                  <a:lumMod val="75000"/>
                </a:schemeClr>
              </a:gs>
              <a:gs pos="100000">
                <a:srgbClr val="3366FF"/>
              </a:gs>
            </a:gsLst>
            <a:lin ang="16200000" scaled="0"/>
            <a:tileRect/>
          </a:gradFill>
          <a:ln w="63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315D3DD6-A7CC-BB86-79C3-71E3EFF74033}"/>
              </a:ext>
            </a:extLst>
          </p:cNvPr>
          <p:cNvSpPr txBox="1"/>
          <p:nvPr/>
        </p:nvSpPr>
        <p:spPr>
          <a:xfrm>
            <a:off x="470363" y="1565993"/>
            <a:ext cx="3858749" cy="307777"/>
          </a:xfrm>
          <a:prstGeom prst="rect">
            <a:avLst/>
          </a:prstGeom>
          <a:noFill/>
        </p:spPr>
        <p:txBody>
          <a:bodyPr wrap="none" rtlCol="0">
            <a:spAutoFit/>
          </a:bodyPr>
          <a:lstStyle/>
          <a:p>
            <a:pPr algn="ctr"/>
            <a:r>
              <a:rPr lang="en-GB" sz="1400" dirty="0">
                <a:solidFill>
                  <a:schemeClr val="bg1"/>
                </a:solidFill>
              </a:rPr>
              <a:t>SM Baguio Renovation and Expansion Project</a:t>
            </a:r>
            <a:endParaRPr lang="en-US" sz="1400" dirty="0">
              <a:solidFill>
                <a:schemeClr val="bg1"/>
              </a:solidFill>
            </a:endParaRPr>
          </a:p>
        </p:txBody>
      </p:sp>
      <p:sp>
        <p:nvSpPr>
          <p:cNvPr id="5" name="TextBox 4">
            <a:extLst>
              <a:ext uri="{FF2B5EF4-FFF2-40B4-BE49-F238E27FC236}">
                <a16:creationId xmlns:a16="http://schemas.microsoft.com/office/drawing/2014/main" id="{95AD04B6-806B-C56F-8D95-59CEC578AD16}"/>
              </a:ext>
            </a:extLst>
          </p:cNvPr>
          <p:cNvSpPr txBox="1"/>
          <p:nvPr/>
        </p:nvSpPr>
        <p:spPr>
          <a:xfrm>
            <a:off x="278234" y="4784876"/>
            <a:ext cx="4432870" cy="892552"/>
          </a:xfrm>
          <a:prstGeom prst="rect">
            <a:avLst/>
          </a:prstGeom>
          <a:noFill/>
        </p:spPr>
        <p:txBody>
          <a:bodyPr wrap="square" rtlCol="0">
            <a:spAutoFit/>
          </a:bodyPr>
          <a:lstStyle/>
          <a:p>
            <a:r>
              <a:rPr lang="en-US" sz="1300" dirty="0"/>
              <a:t>Client: </a:t>
            </a:r>
            <a:r>
              <a:rPr lang="en-GB" sz="1300" dirty="0"/>
              <a:t>SM Prime Holdings, Inc.</a:t>
            </a:r>
            <a:r>
              <a:rPr lang="en-US" sz="1300" dirty="0"/>
              <a:t>Location: Clark Angeles, </a:t>
            </a:r>
            <a:r>
              <a:rPr lang="en-GB" sz="1300" dirty="0" err="1"/>
              <a:t>Luneta</a:t>
            </a:r>
            <a:r>
              <a:rPr lang="en-GB" sz="1300" dirty="0"/>
              <a:t> Hill Drive, 2600, Upper Session Rd, Baguio, </a:t>
            </a:r>
            <a:r>
              <a:rPr lang="en-GB" sz="1300" dirty="0" err="1"/>
              <a:t>Benguet</a:t>
            </a:r>
            <a:r>
              <a:rPr lang="en-GB" sz="1300" dirty="0"/>
              <a:t> Philippines</a:t>
            </a:r>
          </a:p>
          <a:p>
            <a:r>
              <a:rPr lang="en-US" sz="1300" dirty="0"/>
              <a:t>Services provided: </a:t>
            </a:r>
            <a:r>
              <a:rPr lang="en-GB" sz="1300" dirty="0"/>
              <a:t>LEED Commissioning Authority (</a:t>
            </a:r>
            <a:r>
              <a:rPr lang="en-GB" sz="1300" dirty="0" err="1"/>
              <a:t>CxA</a:t>
            </a:r>
            <a:r>
              <a:rPr lang="en-GB" sz="1300" dirty="0"/>
              <a:t>)</a:t>
            </a:r>
            <a:endParaRPr lang="en-US" sz="1300" dirty="0"/>
          </a:p>
        </p:txBody>
      </p:sp>
      <p:pic>
        <p:nvPicPr>
          <p:cNvPr id="6" name="Picture 5" descr="A picture containing text&#10;&#10;Description automatically generated">
            <a:extLst>
              <a:ext uri="{FF2B5EF4-FFF2-40B4-BE49-F238E27FC236}">
                <a16:creationId xmlns:a16="http://schemas.microsoft.com/office/drawing/2014/main" id="{C9F9B7AE-93BC-D992-8FA3-32564F3E5C7A}"/>
              </a:ext>
            </a:extLst>
          </p:cNvPr>
          <p:cNvPicPr/>
          <p:nvPr/>
        </p:nvPicPr>
        <p:blipFill>
          <a:blip r:embed="rId7" cstate="email">
            <a:extLst>
              <a:ext uri="{28A0092B-C50C-407E-A947-70E740481C1C}">
                <a14:useLocalDpi xmlns:a14="http://schemas.microsoft.com/office/drawing/2010/main"/>
              </a:ext>
            </a:extLst>
          </a:blip>
          <a:stretch>
            <a:fillRect/>
          </a:stretch>
        </p:blipFill>
        <p:spPr>
          <a:xfrm>
            <a:off x="470363" y="2133600"/>
            <a:ext cx="4025437" cy="2439393"/>
          </a:xfrm>
          <a:prstGeom prst="rect">
            <a:avLst/>
          </a:prstGeom>
        </p:spPr>
      </p:pic>
      <p:pic>
        <p:nvPicPr>
          <p:cNvPr id="8" name="Slide 38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22933" y="5708472"/>
            <a:ext cx="609600" cy="609600"/>
          </a:xfrm>
          <a:prstGeom prst="rect">
            <a:avLst/>
          </a:prstGeom>
        </p:spPr>
      </p:pic>
    </p:spTree>
    <p:extLst>
      <p:ext uri="{BB962C8B-B14F-4D97-AF65-F5344CB8AC3E}">
        <p14:creationId xmlns:p14="http://schemas.microsoft.com/office/powerpoint/2010/main" val="8440545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1945" fill="hold"/>
                                        <p:tgtEl>
                                          <p:spTgt spid="8"/>
                                        </p:tgtEl>
                                      </p:cBhvr>
                                    </p:cmd>
                                  </p:childTnLst>
                                </p:cTn>
                              </p:par>
                            </p:childTnLst>
                          </p:cTn>
                        </p:par>
                      </p:childTnLst>
                    </p:cTn>
                  </p:par>
                </p:childTnLst>
              </p:cTn>
              <p:nextCondLst>
                <p:cond evt="onClick" delay="0">
                  <p:tgtEl>
                    <p:spTgt spid="8"/>
                  </p:tgtEl>
                </p:cond>
              </p:nextCondLst>
            </p:seq>
            <p:audio>
              <p:cMediaNode vol="80000">
                <p:cTn id="42" fill="hold" display="0">
                  <p:stCondLst>
                    <p:cond delay="indefinite"/>
                  </p:stCondLst>
                  <p:endCondLst>
                    <p:cond evt="onStopAudio" delay="0">
                      <p:tgtEl>
                        <p:sldTgt/>
                      </p:tgtEl>
                    </p:cond>
                  </p:endCondLst>
                </p:cTn>
                <p:tgtEl>
                  <p:spTgt spid="8"/>
                </p:tgtEl>
              </p:cMediaNode>
            </p:audio>
          </p:childTnLst>
        </p:cTn>
      </p:par>
    </p:tnLst>
    <p:bldLst>
      <p:bldP spid="17"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27BB7-D907-4641-A58C-8DE04D91D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399" y="187967"/>
            <a:ext cx="1504213" cy="5934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3546F37B-90AC-A53F-A14F-BF5669BAB3C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047750"/>
            <a:ext cx="9144000" cy="4762500"/>
          </a:xfrm>
          <a:prstGeom prst="rect">
            <a:avLst/>
          </a:prstGeom>
        </p:spPr>
      </p:pic>
      <p:pic>
        <p:nvPicPr>
          <p:cNvPr id="5" name="slide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5505450"/>
            <a:ext cx="609600" cy="609600"/>
          </a:xfrm>
          <a:prstGeom prst="rect">
            <a:avLst/>
          </a:prstGeom>
        </p:spPr>
      </p:pic>
    </p:spTree>
    <p:extLst>
      <p:ext uri="{BB962C8B-B14F-4D97-AF65-F5344CB8AC3E}">
        <p14:creationId xmlns:p14="http://schemas.microsoft.com/office/powerpoint/2010/main" val="32868910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636374"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Company Background</a:t>
            </a:r>
          </a:p>
        </p:txBody>
      </p:sp>
      <p:sp>
        <p:nvSpPr>
          <p:cNvPr id="10" name="Rectangle 8"/>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269626" y="1209495"/>
            <a:ext cx="94077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b="1" dirty="0" err="1"/>
              <a:t>Forsspac</a:t>
            </a:r>
            <a:r>
              <a:rPr lang="en-GB" sz="2400" dirty="0"/>
              <a:t> is composed of professional, experienced and forward-thinking people</a:t>
            </a:r>
            <a:r>
              <a:rPr lang="en-GB" dirty="0"/>
              <a:t>.</a:t>
            </a:r>
          </a:p>
        </p:txBody>
      </p:sp>
      <p:sp>
        <p:nvSpPr>
          <p:cNvPr id="26" name="TextBox 12"/>
          <p:cNvSpPr txBox="1">
            <a:spLocks/>
          </p:cNvSpPr>
          <p:nvPr/>
        </p:nvSpPr>
        <p:spPr>
          <a:xfrm>
            <a:off x="383926" y="2154237"/>
            <a:ext cx="2705100" cy="339725"/>
          </a:xfrm>
          <a:prstGeom prst="rect">
            <a:avLst/>
          </a:prstGeom>
          <a:noFill/>
        </p:spPr>
        <p:txBody>
          <a:bodyPr wrap="none" rtlCol="0">
            <a:spAutoFit/>
          </a:bodyPr>
          <a:lstStyle/>
          <a:p>
            <a:pPr marL="0" marR="0" algn="ctr">
              <a:spcBef>
                <a:spcPts val="0"/>
              </a:spcBef>
              <a:spcAft>
                <a:spcPts val="0"/>
              </a:spcAft>
            </a:pPr>
            <a:r>
              <a:rPr lang="en-US" sz="1600" kern="1200" dirty="0">
                <a:solidFill>
                  <a:srgbClr val="FFFFFF"/>
                </a:solidFill>
                <a:effectLst/>
                <a:latin typeface="Calibri" panose="020F0502020204030204" pitchFamily="34" charset="0"/>
                <a:ea typeface="Times" panose="02020603050405020304" pitchFamily="18" charset="0"/>
                <a:cs typeface="Times New Roman" panose="02020603050405020304" pitchFamily="18" charset="0"/>
              </a:rPr>
              <a:t>Founded in 1988 in Hong Kong</a:t>
            </a:r>
            <a:endParaRPr lang="en-US" sz="1200" dirty="0">
              <a:effectLst/>
              <a:latin typeface="Times New Roman" panose="02020603050405020304" pitchFamily="18" charset="0"/>
              <a:ea typeface="Times" panose="02020603050405020304" pitchFamily="18" charset="0"/>
            </a:endParaRPr>
          </a:p>
        </p:txBody>
      </p:sp>
      <p:sp>
        <p:nvSpPr>
          <p:cNvPr id="28" name="TextBox 13"/>
          <p:cNvSpPr txBox="1">
            <a:spLocks/>
          </p:cNvSpPr>
          <p:nvPr/>
        </p:nvSpPr>
        <p:spPr>
          <a:xfrm>
            <a:off x="406400" y="3534965"/>
            <a:ext cx="2415540" cy="339725"/>
          </a:xfrm>
          <a:prstGeom prst="rect">
            <a:avLst/>
          </a:prstGeom>
          <a:noFill/>
        </p:spPr>
        <p:txBody>
          <a:bodyPr wrap="none" rtlCol="0">
            <a:spAutoFit/>
          </a:bodyPr>
          <a:lstStyle/>
          <a:p>
            <a:pPr marL="0" marR="0" algn="ctr">
              <a:spcBef>
                <a:spcPts val="0"/>
              </a:spcBef>
              <a:spcAft>
                <a:spcPts val="0"/>
              </a:spcAft>
            </a:pPr>
            <a:r>
              <a:rPr lang="en-US" sz="1600" kern="1200" dirty="0">
                <a:solidFill>
                  <a:srgbClr val="FFFFFF"/>
                </a:solidFill>
                <a:effectLst/>
                <a:latin typeface="Calibri" panose="020F0502020204030204" pitchFamily="34" charset="0"/>
                <a:ea typeface="Times" panose="02020603050405020304" pitchFamily="18" charset="0"/>
                <a:cs typeface="Times New Roman" panose="02020603050405020304" pitchFamily="18" charset="0"/>
              </a:rPr>
              <a:t>Based in Manila since 1996</a:t>
            </a:r>
            <a:endParaRPr lang="en-US" sz="1200" dirty="0">
              <a:effectLst/>
              <a:latin typeface="Times New Roman" panose="02020603050405020304" pitchFamily="18" charset="0"/>
              <a:ea typeface="Times" panose="02020603050405020304" pitchFamily="18" charset="0"/>
            </a:endParaRPr>
          </a:p>
        </p:txBody>
      </p:sp>
      <p:pic>
        <p:nvPicPr>
          <p:cNvPr id="2" name="Picture 1">
            <a:extLst>
              <a:ext uri="{FF2B5EF4-FFF2-40B4-BE49-F238E27FC236}">
                <a16:creationId xmlns:a16="http://schemas.microsoft.com/office/drawing/2014/main" id="{27571EF0-9C11-F9EE-E2A5-3D891648C7D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740ADEB-9F7C-BCD2-494B-6B776D27AB85}"/>
              </a:ext>
            </a:extLst>
          </p:cNvPr>
          <p:cNvSpPr>
            <a:spLocks noChangeArrowheads="1"/>
          </p:cNvSpPr>
          <p:nvPr/>
        </p:nvSpPr>
        <p:spPr bwMode="auto">
          <a:xfrm>
            <a:off x="41117" y="2689627"/>
            <a:ext cx="94077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1" indent="-285750">
              <a:buFont typeface="Wingdings" panose="05000000000000000000" pitchFamily="2" charset="2"/>
              <a:buChar char="Ø"/>
            </a:pPr>
            <a:r>
              <a:rPr lang="en-US" sz="2400" dirty="0"/>
              <a:t>2D CAD Production</a:t>
            </a:r>
          </a:p>
          <a:p>
            <a:pPr marL="742950" lvl="1" indent="-285750">
              <a:buFont typeface="Wingdings" panose="05000000000000000000" pitchFamily="2" charset="2"/>
              <a:buChar char="Ø"/>
            </a:pPr>
            <a:r>
              <a:rPr lang="en-US" sz="2400" dirty="0"/>
              <a:t>2D Coordinated Services Drawings</a:t>
            </a:r>
          </a:p>
        </p:txBody>
      </p:sp>
      <p:sp>
        <p:nvSpPr>
          <p:cNvPr id="8" name="Pentagon 24">
            <a:extLst>
              <a:ext uri="{FF2B5EF4-FFF2-40B4-BE49-F238E27FC236}">
                <a16:creationId xmlns:a16="http://schemas.microsoft.com/office/drawing/2014/main" id="{7DDC40AD-1B06-E267-B13C-778FDF429335}"/>
              </a:ext>
            </a:extLst>
          </p:cNvPr>
          <p:cNvSpPr>
            <a:spLocks/>
          </p:cNvSpPr>
          <p:nvPr/>
        </p:nvSpPr>
        <p:spPr bwMode="auto">
          <a:xfrm>
            <a:off x="305774" y="2093825"/>
            <a:ext cx="3233420" cy="457200"/>
          </a:xfrm>
          <a:prstGeom prst="homePlate">
            <a:avLst>
              <a:gd name="adj" fmla="val 49997"/>
            </a:avLst>
          </a:prstGeom>
          <a:gradFill rotWithShape="1">
            <a:gsLst>
              <a:gs pos="0">
                <a:srgbClr val="3366FF"/>
              </a:gs>
              <a:gs pos="100000">
                <a:srgbClr val="17375E"/>
              </a:gs>
            </a:gsLst>
            <a:lin ang="5400000"/>
          </a:gradFill>
          <a:ln w="6350">
            <a:solidFill>
              <a:srgbClr val="000000"/>
            </a:solidFill>
            <a:round/>
            <a:headEnd/>
            <a:tailEnd/>
          </a:ln>
          <a:effectLst>
            <a:outerShdw blurRad="40000" dist="23000" dir="5400000" rotWithShape="0">
              <a:srgbClr val="000000">
                <a:alpha val="34998"/>
              </a:srgbClr>
            </a:outerShdw>
          </a:effectLst>
        </p:spPr>
        <p:txBody>
          <a:bodyPr rot="0" vert="horz" wrap="square" lIns="91440" tIns="45720" rIns="91440" bIns="45720" anchor="t" anchorCtr="0" upright="1">
            <a:noAutofit/>
          </a:bodyPr>
          <a:lstStyle/>
          <a:p>
            <a:endParaRPr lang="en-US"/>
          </a:p>
        </p:txBody>
      </p:sp>
      <p:sp>
        <p:nvSpPr>
          <p:cNvPr id="9" name="TextBox 12">
            <a:extLst>
              <a:ext uri="{FF2B5EF4-FFF2-40B4-BE49-F238E27FC236}">
                <a16:creationId xmlns:a16="http://schemas.microsoft.com/office/drawing/2014/main" id="{F6C7BDFB-D226-3280-4016-063CB5A8131E}"/>
              </a:ext>
            </a:extLst>
          </p:cNvPr>
          <p:cNvSpPr txBox="1">
            <a:spLocks/>
          </p:cNvSpPr>
          <p:nvPr/>
        </p:nvSpPr>
        <p:spPr>
          <a:xfrm>
            <a:off x="406400" y="2133600"/>
            <a:ext cx="2705100" cy="339725"/>
          </a:xfrm>
          <a:prstGeom prst="rect">
            <a:avLst/>
          </a:prstGeom>
          <a:noFill/>
        </p:spPr>
        <p:txBody>
          <a:bodyPr wrap="none" rtlCol="0">
            <a:spAutoFit/>
          </a:bodyPr>
          <a:lstStyle/>
          <a:p>
            <a:pPr marL="0" marR="0" algn="ctr">
              <a:spcBef>
                <a:spcPts val="0"/>
              </a:spcBef>
              <a:spcAft>
                <a:spcPts val="0"/>
              </a:spcAft>
            </a:pPr>
            <a:r>
              <a:rPr lang="en-US" sz="1600" kern="1200" dirty="0">
                <a:solidFill>
                  <a:srgbClr val="FFFFFF"/>
                </a:solidFill>
                <a:effectLst/>
                <a:latin typeface="Calibri" panose="020F0502020204030204" pitchFamily="34" charset="0"/>
                <a:ea typeface="Times" panose="02020603050405020304" pitchFamily="18" charset="0"/>
                <a:cs typeface="Times New Roman" panose="02020603050405020304" pitchFamily="18" charset="0"/>
              </a:rPr>
              <a:t>Founded in 1988 in Hong Kong</a:t>
            </a:r>
            <a:endParaRPr lang="en-US" sz="1200" dirty="0">
              <a:effectLst/>
              <a:latin typeface="Times New Roman" panose="02020603050405020304" pitchFamily="18" charset="0"/>
              <a:ea typeface="Times" panose="02020603050405020304" pitchFamily="18" charset="0"/>
            </a:endParaRPr>
          </a:p>
        </p:txBody>
      </p:sp>
      <p:sp>
        <p:nvSpPr>
          <p:cNvPr id="12" name="Rectangle 11">
            <a:extLst>
              <a:ext uri="{FF2B5EF4-FFF2-40B4-BE49-F238E27FC236}">
                <a16:creationId xmlns:a16="http://schemas.microsoft.com/office/drawing/2014/main" id="{02B30618-1C6E-2793-E4B9-F5E44BAA976F}"/>
              </a:ext>
            </a:extLst>
          </p:cNvPr>
          <p:cNvSpPr>
            <a:spLocks noChangeArrowheads="1"/>
          </p:cNvSpPr>
          <p:nvPr/>
        </p:nvSpPr>
        <p:spPr bwMode="auto">
          <a:xfrm>
            <a:off x="0" y="4120698"/>
            <a:ext cx="940777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1" indent="-285750">
              <a:buFont typeface="Wingdings" panose="05000000000000000000" pitchFamily="2" charset="2"/>
              <a:buChar char="Ø"/>
            </a:pPr>
            <a:r>
              <a:rPr lang="en-US" sz="2400" dirty="0"/>
              <a:t>2D Coordinated Services Drawings</a:t>
            </a:r>
          </a:p>
          <a:p>
            <a:pPr marL="742950" lvl="1" indent="-285750">
              <a:buFont typeface="Wingdings" panose="05000000000000000000" pitchFamily="2" charset="2"/>
              <a:buChar char="Ø"/>
            </a:pPr>
            <a:r>
              <a:rPr lang="en-US" sz="2400" dirty="0"/>
              <a:t>3D Coordinated Services Drawings</a:t>
            </a:r>
          </a:p>
          <a:p>
            <a:pPr marL="742950" lvl="1" indent="-285750">
              <a:buFont typeface="Wingdings" panose="05000000000000000000" pitchFamily="2" charset="2"/>
              <a:buChar char="Ø"/>
            </a:pPr>
            <a:r>
              <a:rPr lang="en-US" sz="2400" dirty="0"/>
              <a:t>Building Information Modeling</a:t>
            </a:r>
          </a:p>
          <a:p>
            <a:pPr marL="742950" lvl="1" indent="-285750">
              <a:buFont typeface="Wingdings" panose="05000000000000000000" pitchFamily="2" charset="2"/>
              <a:buChar char="Ø"/>
            </a:pPr>
            <a:r>
              <a:rPr lang="en-US" sz="2400" dirty="0"/>
              <a:t>Design Management</a:t>
            </a:r>
          </a:p>
          <a:p>
            <a:pPr marL="742950" lvl="1" indent="-285750">
              <a:buFont typeface="Wingdings" panose="05000000000000000000" pitchFamily="2" charset="2"/>
              <a:buChar char="Ø"/>
            </a:pPr>
            <a:r>
              <a:rPr lang="en-US" sz="2400" dirty="0"/>
              <a:t>Testing &amp; Commissioning Management</a:t>
            </a:r>
          </a:p>
          <a:p>
            <a:pPr marL="742950" lvl="1" indent="-285750">
              <a:buFont typeface="Wingdings" panose="05000000000000000000" pitchFamily="2" charset="2"/>
              <a:buChar char="Ø"/>
            </a:pPr>
            <a:r>
              <a:rPr lang="en-US" sz="2400" dirty="0"/>
              <a:t>Outsourced CAD services</a:t>
            </a:r>
            <a:endParaRPr lang="en-GB" dirty="0"/>
          </a:p>
        </p:txBody>
      </p:sp>
      <p:sp>
        <p:nvSpPr>
          <p:cNvPr id="13" name="Pentagon 26">
            <a:extLst>
              <a:ext uri="{FF2B5EF4-FFF2-40B4-BE49-F238E27FC236}">
                <a16:creationId xmlns:a16="http://schemas.microsoft.com/office/drawing/2014/main" id="{195BE8A8-BC7A-0800-2F99-9457CDA7BBF1}"/>
              </a:ext>
            </a:extLst>
          </p:cNvPr>
          <p:cNvSpPr>
            <a:spLocks/>
          </p:cNvSpPr>
          <p:nvPr/>
        </p:nvSpPr>
        <p:spPr bwMode="auto">
          <a:xfrm>
            <a:off x="283561" y="3584976"/>
            <a:ext cx="3233420" cy="457200"/>
          </a:xfrm>
          <a:prstGeom prst="homePlate">
            <a:avLst>
              <a:gd name="adj" fmla="val 49997"/>
            </a:avLst>
          </a:prstGeom>
          <a:gradFill rotWithShape="1">
            <a:gsLst>
              <a:gs pos="0">
                <a:srgbClr val="FF0000"/>
              </a:gs>
              <a:gs pos="100000">
                <a:srgbClr val="984807"/>
              </a:gs>
            </a:gsLst>
            <a:lin ang="5400000"/>
          </a:gradFill>
          <a:ln w="6350">
            <a:solidFill>
              <a:srgbClr val="000000"/>
            </a:solidFill>
            <a:round/>
            <a:headEnd/>
            <a:tailEnd/>
          </a:ln>
          <a:effectLst>
            <a:outerShdw blurRad="40000" dist="23000" dir="5400000" rotWithShape="0">
              <a:srgbClr val="000000">
                <a:alpha val="34998"/>
              </a:srgbClr>
            </a:outerShdw>
          </a:effectLst>
        </p:spPr>
        <p:txBody>
          <a:bodyPr rot="0" vert="horz" wrap="square" lIns="91440" tIns="45720" rIns="91440" bIns="45720" anchor="t" anchorCtr="0" upright="1">
            <a:noAutofit/>
          </a:bodyPr>
          <a:lstStyle/>
          <a:p>
            <a:endParaRPr lang="en-US"/>
          </a:p>
        </p:txBody>
      </p:sp>
      <p:sp>
        <p:nvSpPr>
          <p:cNvPr id="14" name="TextBox 13">
            <a:extLst>
              <a:ext uri="{FF2B5EF4-FFF2-40B4-BE49-F238E27FC236}">
                <a16:creationId xmlns:a16="http://schemas.microsoft.com/office/drawing/2014/main" id="{530F4854-4497-1992-9D52-7981DE0785DC}"/>
              </a:ext>
            </a:extLst>
          </p:cNvPr>
          <p:cNvSpPr txBox="1">
            <a:spLocks/>
          </p:cNvSpPr>
          <p:nvPr/>
        </p:nvSpPr>
        <p:spPr>
          <a:xfrm>
            <a:off x="350467" y="3643713"/>
            <a:ext cx="2415540" cy="339725"/>
          </a:xfrm>
          <a:prstGeom prst="rect">
            <a:avLst/>
          </a:prstGeom>
          <a:noFill/>
        </p:spPr>
        <p:txBody>
          <a:bodyPr wrap="none" rtlCol="0">
            <a:spAutoFit/>
          </a:bodyPr>
          <a:lstStyle/>
          <a:p>
            <a:pPr marL="0" marR="0" algn="ctr">
              <a:spcBef>
                <a:spcPts val="0"/>
              </a:spcBef>
              <a:spcAft>
                <a:spcPts val="0"/>
              </a:spcAft>
            </a:pPr>
            <a:r>
              <a:rPr lang="en-US" sz="1600" kern="1200" dirty="0">
                <a:solidFill>
                  <a:srgbClr val="FFFFFF"/>
                </a:solidFill>
                <a:effectLst/>
                <a:latin typeface="Calibri" panose="020F0502020204030204" pitchFamily="34" charset="0"/>
                <a:ea typeface="Times" panose="02020603050405020304" pitchFamily="18" charset="0"/>
                <a:cs typeface="Times New Roman" panose="02020603050405020304" pitchFamily="18" charset="0"/>
              </a:rPr>
              <a:t>Based in Manila since 1996</a:t>
            </a:r>
            <a:endParaRPr lang="en-US" sz="1200" dirty="0">
              <a:effectLst/>
              <a:latin typeface="Times New Roman" panose="02020603050405020304" pitchFamily="18" charset="0"/>
              <a:ea typeface="Times" panose="02020603050405020304" pitchFamily="18" charset="0"/>
            </a:endParaRPr>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5715000"/>
            <a:ext cx="609600" cy="609600"/>
          </a:xfrm>
          <a:prstGeom prst="rect">
            <a:avLst/>
          </a:prstGeom>
        </p:spPr>
      </p:pic>
    </p:spTree>
    <p:extLst>
      <p:ext uri="{BB962C8B-B14F-4D97-AF65-F5344CB8AC3E}">
        <p14:creationId xmlns:p14="http://schemas.microsoft.com/office/powerpoint/2010/main" val="333807558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4"/>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8550" fill="hold"/>
                                        <p:tgtEl>
                                          <p:spTgt spid="4"/>
                                        </p:tgtEl>
                                      </p:cBhvr>
                                    </p:cmd>
                                  </p:childTnLst>
                                </p:cTn>
                              </p:par>
                            </p:childTnLst>
                          </p:cTn>
                        </p:par>
                      </p:childTnLst>
                    </p:cTn>
                  </p:par>
                </p:childTnLst>
              </p:cTn>
              <p:nextCondLst>
                <p:cond evt="onClick" delay="0">
                  <p:tgtEl>
                    <p:spTgt spid="4"/>
                  </p:tgtEl>
                </p:cond>
              </p:nextCondLst>
            </p:seq>
            <p:audio>
              <p:cMediaNode vol="80000">
                <p:cTn id="53" fill="hold" display="0">
                  <p:stCondLst>
                    <p:cond delay="indefinite"/>
                  </p:stCondLst>
                  <p:endCondLst>
                    <p:cond evt="onStopAudio" delay="0">
                      <p:tgtEl>
                        <p:sldTgt/>
                      </p:tgtEl>
                    </p:cond>
                  </p:endCondLst>
                </p:cTn>
                <p:tgtEl>
                  <p:spTgt spid="4"/>
                </p:tgtEl>
              </p:cMediaNode>
            </p:audio>
          </p:childTnLst>
        </p:cTn>
      </p:par>
    </p:tnLst>
    <p:bldLst>
      <p:bldP spid="11" grpId="0"/>
      <p:bldP spid="7" grpId="0"/>
      <p:bldP spid="8" grpId="0" animBg="1"/>
      <p:bldP spid="9" grpId="0"/>
      <p:bldP spid="12"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636374"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Company Background</a:t>
            </a:r>
          </a:p>
        </p:txBody>
      </p:sp>
      <p:sp>
        <p:nvSpPr>
          <p:cNvPr id="10" name="Rectangle 8"/>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269626" y="2280243"/>
            <a:ext cx="940777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800100" lvl="1" indent="-342900">
              <a:buFont typeface="Wingdings" panose="05000000000000000000" pitchFamily="2" charset="2"/>
              <a:buChar char="Ø"/>
            </a:pPr>
            <a:r>
              <a:rPr lang="en-US" sz="2400" dirty="0"/>
              <a:t>MEPF Design</a:t>
            </a:r>
          </a:p>
          <a:p>
            <a:pPr marL="800100" lvl="1" indent="-342900">
              <a:buFont typeface="Wingdings" panose="05000000000000000000" pitchFamily="2" charset="2"/>
              <a:buChar char="Ø"/>
            </a:pPr>
            <a:r>
              <a:rPr lang="en-US" sz="2400" dirty="0"/>
              <a:t>Spatial &amp; Technical Coordination</a:t>
            </a:r>
          </a:p>
          <a:p>
            <a:pPr marL="800100" lvl="1" indent="-342900">
              <a:buFont typeface="Wingdings" panose="05000000000000000000" pitchFamily="2" charset="2"/>
              <a:buChar char="Ø"/>
            </a:pPr>
            <a:r>
              <a:rPr lang="en-US" sz="2400" dirty="0"/>
              <a:t>3D Coordinated Services Drawings</a:t>
            </a:r>
          </a:p>
          <a:p>
            <a:pPr marL="800100" lvl="1" indent="-342900">
              <a:buFont typeface="Wingdings" panose="05000000000000000000" pitchFamily="2" charset="2"/>
              <a:buChar char="Ø"/>
            </a:pPr>
            <a:r>
              <a:rPr lang="en-US" sz="2400" dirty="0"/>
              <a:t>Outsourced CAD Services</a:t>
            </a:r>
          </a:p>
          <a:p>
            <a:pPr marL="800100" lvl="1" indent="-342900">
              <a:buFont typeface="Wingdings" panose="05000000000000000000" pitchFamily="2" charset="2"/>
              <a:buChar char="Ø"/>
            </a:pPr>
            <a:r>
              <a:rPr lang="en-US" sz="2400" dirty="0"/>
              <a:t>Building Information Modeling</a:t>
            </a:r>
          </a:p>
          <a:p>
            <a:pPr marL="800100" lvl="1" indent="-342900">
              <a:buFont typeface="Wingdings" panose="05000000000000000000" pitchFamily="2" charset="2"/>
              <a:buChar char="Ø"/>
            </a:pPr>
            <a:r>
              <a:rPr lang="en-US" sz="2400" dirty="0"/>
              <a:t>Testing &amp; Commissioning Management</a:t>
            </a:r>
          </a:p>
          <a:p>
            <a:pPr marL="800100" lvl="1" indent="-342900">
              <a:buFont typeface="Wingdings" panose="05000000000000000000" pitchFamily="2" charset="2"/>
              <a:buChar char="Ø"/>
            </a:pPr>
            <a:r>
              <a:rPr lang="en-US" sz="2400" dirty="0"/>
              <a:t>MEPF QA/QC Services</a:t>
            </a:r>
          </a:p>
        </p:txBody>
      </p:sp>
      <p:sp>
        <p:nvSpPr>
          <p:cNvPr id="9" name="Pentagon 8"/>
          <p:cNvSpPr>
            <a:spLocks/>
          </p:cNvSpPr>
          <p:nvPr/>
        </p:nvSpPr>
        <p:spPr bwMode="auto">
          <a:xfrm>
            <a:off x="381000" y="1600200"/>
            <a:ext cx="3233420" cy="457200"/>
          </a:xfrm>
          <a:prstGeom prst="homePlate">
            <a:avLst>
              <a:gd name="adj" fmla="val 49997"/>
            </a:avLst>
          </a:prstGeom>
          <a:gradFill rotWithShape="1">
            <a:gsLst>
              <a:gs pos="0">
                <a:srgbClr val="008000"/>
              </a:gs>
              <a:gs pos="100000">
                <a:srgbClr val="4F6228"/>
              </a:gs>
            </a:gsLst>
            <a:lin ang="5400000"/>
          </a:gradFill>
          <a:ln w="6350">
            <a:solidFill>
              <a:srgbClr val="000000"/>
            </a:solidFill>
            <a:round/>
            <a:headEnd/>
            <a:tailEnd/>
          </a:ln>
          <a:effectLst>
            <a:outerShdw blurRad="40000" dist="23000" dir="5400000" rotWithShape="0">
              <a:srgbClr val="000000">
                <a:alpha val="34998"/>
              </a:srgbClr>
            </a:outerShdw>
          </a:effectLst>
        </p:spPr>
        <p:txBody>
          <a:bodyPr rot="0" vert="horz" wrap="square" lIns="91440" tIns="45720" rIns="91440" bIns="45720" anchor="t" anchorCtr="0" upright="1">
            <a:noAutofit/>
          </a:bodyPr>
          <a:lstStyle/>
          <a:p>
            <a:endParaRPr lang="en-US"/>
          </a:p>
        </p:txBody>
      </p:sp>
      <p:sp>
        <p:nvSpPr>
          <p:cNvPr id="12" name="TextBox 14"/>
          <p:cNvSpPr txBox="1">
            <a:spLocks/>
          </p:cNvSpPr>
          <p:nvPr/>
        </p:nvSpPr>
        <p:spPr>
          <a:xfrm>
            <a:off x="406400" y="1642110"/>
            <a:ext cx="2696210" cy="339725"/>
          </a:xfrm>
          <a:prstGeom prst="rect">
            <a:avLst/>
          </a:prstGeom>
          <a:noFill/>
        </p:spPr>
        <p:txBody>
          <a:bodyPr wrap="none" rtlCol="0">
            <a:spAutoFit/>
          </a:bodyPr>
          <a:lstStyle/>
          <a:p>
            <a:pPr marL="0" marR="0" algn="ctr">
              <a:spcBef>
                <a:spcPts val="0"/>
              </a:spcBef>
              <a:spcAft>
                <a:spcPts val="0"/>
              </a:spcAft>
            </a:pPr>
            <a:r>
              <a:rPr lang="en-US" sz="1600" kern="1200" dirty="0">
                <a:solidFill>
                  <a:srgbClr val="FFFFFF"/>
                </a:solidFill>
                <a:effectLst/>
                <a:latin typeface="Calibri" panose="020F0502020204030204" pitchFamily="34" charset="0"/>
                <a:ea typeface="Times" panose="02020603050405020304" pitchFamily="18" charset="0"/>
                <a:cs typeface="Times New Roman" panose="02020603050405020304" pitchFamily="18" charset="0"/>
              </a:rPr>
              <a:t>Trading as </a:t>
            </a:r>
            <a:r>
              <a:rPr lang="en-US" sz="1600" kern="1200" dirty="0" err="1">
                <a:solidFill>
                  <a:srgbClr val="FFFFFF"/>
                </a:solidFill>
                <a:effectLst/>
                <a:latin typeface="Calibri" panose="020F0502020204030204" pitchFamily="34" charset="0"/>
                <a:ea typeface="Times" panose="02020603050405020304" pitchFamily="18" charset="0"/>
                <a:cs typeface="Times New Roman" panose="02020603050405020304" pitchFamily="18" charset="0"/>
              </a:rPr>
              <a:t>Forsspac</a:t>
            </a:r>
            <a:r>
              <a:rPr lang="en-US" sz="1600" kern="1200" dirty="0">
                <a:solidFill>
                  <a:srgbClr val="FFFFFF"/>
                </a:solidFill>
                <a:effectLst/>
                <a:latin typeface="Calibri" panose="020F0502020204030204" pitchFamily="34" charset="0"/>
                <a:ea typeface="Times" panose="02020603050405020304" pitchFamily="18" charset="0"/>
                <a:cs typeface="Times New Roman" panose="02020603050405020304" pitchFamily="18" charset="0"/>
              </a:rPr>
              <a:t> since 2010</a:t>
            </a:r>
            <a:endParaRPr lang="en-US" sz="1200" dirty="0">
              <a:effectLst/>
              <a:latin typeface="Times New Roman" panose="02020603050405020304" pitchFamily="18" charset="0"/>
              <a:ea typeface="Times" panose="02020603050405020304" pitchFamily="18" charset="0"/>
            </a:endParaRPr>
          </a:p>
        </p:txBody>
      </p:sp>
      <p:pic>
        <p:nvPicPr>
          <p:cNvPr id="2" name="Picture 1">
            <a:extLst>
              <a:ext uri="{FF2B5EF4-FFF2-40B4-BE49-F238E27FC236}">
                <a16:creationId xmlns:a16="http://schemas.microsoft.com/office/drawing/2014/main" id="{16502309-9595-B7C3-4296-16AADC24CA1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17289" y="5562600"/>
            <a:ext cx="609600" cy="609600"/>
          </a:xfrm>
          <a:prstGeom prst="rect">
            <a:avLst/>
          </a:prstGeom>
        </p:spPr>
      </p:pic>
    </p:spTree>
    <p:extLst>
      <p:ext uri="{BB962C8B-B14F-4D97-AF65-F5344CB8AC3E}">
        <p14:creationId xmlns:p14="http://schemas.microsoft.com/office/powerpoint/2010/main" val="14541910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5420"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5" grpId="0" animBg="1"/>
      <p:bldP spid="11"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636374"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Company Background</a:t>
            </a:r>
          </a:p>
        </p:txBody>
      </p:sp>
      <p:sp>
        <p:nvSpPr>
          <p:cNvPr id="10" name="Rectangle 8"/>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249113" y="1371600"/>
            <a:ext cx="9407774"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b="1" dirty="0"/>
              <a:t>Mission Statement</a:t>
            </a:r>
            <a:endParaRPr lang="en-US" sz="2400" dirty="0"/>
          </a:p>
          <a:p>
            <a:r>
              <a:rPr lang="en-GB" sz="2400" b="1" dirty="0"/>
              <a:t>	</a:t>
            </a:r>
            <a:endParaRPr lang="en-US" sz="2400" dirty="0"/>
          </a:p>
          <a:p>
            <a:r>
              <a:rPr lang="en-GB" sz="2400" dirty="0"/>
              <a:t>To provide high value, high integrity Building, Architectural and Infrastructure Services through the innovative use of knowledge and technology. </a:t>
            </a:r>
          </a:p>
          <a:p>
            <a:endParaRPr lang="en-US" sz="2400" dirty="0"/>
          </a:p>
          <a:p>
            <a:r>
              <a:rPr lang="en-GB" sz="2400" b="1" dirty="0"/>
              <a:t>Vision Statement</a:t>
            </a:r>
            <a:endParaRPr lang="en-US" sz="2400" dirty="0"/>
          </a:p>
          <a:p>
            <a:r>
              <a:rPr lang="en-GB" sz="2400" dirty="0"/>
              <a:t> </a:t>
            </a:r>
            <a:endParaRPr lang="en-US" sz="2400" dirty="0"/>
          </a:p>
          <a:p>
            <a:r>
              <a:rPr lang="en-GB" sz="2400" dirty="0"/>
              <a:t>That the Services we provide will continually improve the value, safety and sustainability of the buildings and infrastructure projects on which we work. </a:t>
            </a:r>
            <a:endParaRPr lang="en-US" sz="2400" dirty="0"/>
          </a:p>
          <a:p>
            <a:endParaRPr lang="en-US" dirty="0"/>
          </a:p>
        </p:txBody>
      </p:sp>
      <p:pic>
        <p:nvPicPr>
          <p:cNvPr id="2" name="Picture 1">
            <a:extLst>
              <a:ext uri="{FF2B5EF4-FFF2-40B4-BE49-F238E27FC236}">
                <a16:creationId xmlns:a16="http://schemas.microsoft.com/office/drawing/2014/main" id="{3EE91E6D-5935-0A8A-8074-DE48FAB8551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5638800"/>
            <a:ext cx="609600" cy="609600"/>
          </a:xfrm>
          <a:prstGeom prst="rect">
            <a:avLst/>
          </a:prstGeom>
        </p:spPr>
      </p:pic>
    </p:spTree>
    <p:extLst>
      <p:ext uri="{BB962C8B-B14F-4D97-AF65-F5344CB8AC3E}">
        <p14:creationId xmlns:p14="http://schemas.microsoft.com/office/powerpoint/2010/main" val="39200089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085"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5"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3AB03EE-7530-2D46-AF2A-16F95AF770BB}"/>
              </a:ext>
            </a:extLst>
          </p:cNvPr>
          <p:cNvSpPr>
            <a:spLocks noGrp="1"/>
          </p:cNvSpPr>
          <p:nvPr>
            <p:ph type="title"/>
          </p:nvPr>
        </p:nvSpPr>
        <p:spPr>
          <a:xfrm>
            <a:off x="269626" y="362543"/>
            <a:ext cx="9636374" cy="762000"/>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a:r>
              <a:rPr lang="en-PH" sz="2800" b="1" dirty="0">
                <a:ln w="0"/>
                <a:solidFill>
                  <a:schemeClr val="tx1"/>
                </a:solidFill>
                <a:effectLst>
                  <a:outerShdw blurRad="38100" dist="19050" dir="2700000" algn="tl" rotWithShape="0">
                    <a:schemeClr val="dk1">
                      <a:alpha val="40000"/>
                    </a:schemeClr>
                  </a:outerShdw>
                </a:effectLst>
              </a:rPr>
              <a:t>Company Background</a:t>
            </a:r>
          </a:p>
        </p:txBody>
      </p:sp>
      <p:sp>
        <p:nvSpPr>
          <p:cNvPr id="10" name="Rectangle 8"/>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a:spLocks noChangeArrowheads="1"/>
          </p:cNvSpPr>
          <p:nvPr/>
        </p:nvSpPr>
        <p:spPr bwMode="auto">
          <a:xfrm>
            <a:off x="238582" y="1600200"/>
            <a:ext cx="94077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400" b="1" dirty="0"/>
              <a:t>Core Values</a:t>
            </a:r>
            <a:endParaRPr lang="en-US" sz="2400" dirty="0"/>
          </a:p>
        </p:txBody>
      </p:sp>
      <p:pic>
        <p:nvPicPr>
          <p:cNvPr id="6" name="Picture 5" descr="Logo&#10;&#10;&#10;&#10;Description automatically generated"/>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13254"/>
            <a:ext cx="5350952" cy="5351158"/>
          </a:xfrm>
          <a:prstGeom prst="rect">
            <a:avLst/>
          </a:prstGeom>
          <a:noFill/>
        </p:spPr>
      </p:pic>
      <p:pic>
        <p:nvPicPr>
          <p:cNvPr id="2" name="Picture 1">
            <a:extLst>
              <a:ext uri="{FF2B5EF4-FFF2-40B4-BE49-F238E27FC236}">
                <a16:creationId xmlns:a16="http://schemas.microsoft.com/office/drawing/2014/main" id="{38618629-AE28-437F-EC08-5400928EEE22}"/>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4222" y="5715000"/>
            <a:ext cx="609600" cy="609600"/>
          </a:xfrm>
          <a:prstGeom prst="rect">
            <a:avLst/>
          </a:prstGeom>
        </p:spPr>
      </p:pic>
    </p:spTree>
    <p:extLst>
      <p:ext uri="{BB962C8B-B14F-4D97-AF65-F5344CB8AC3E}">
        <p14:creationId xmlns:p14="http://schemas.microsoft.com/office/powerpoint/2010/main" val="29910710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235" fill="hold"/>
                                        <p:tgtEl>
                                          <p:spTgt spid="3"/>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5"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2418494-0A4E-4135-A17F-8F27761D97C6}"/>
              </a:ext>
            </a:extLst>
          </p:cNvPr>
          <p:cNvSpPr/>
          <p:nvPr/>
        </p:nvSpPr>
        <p:spPr>
          <a:xfrm>
            <a:off x="4814220" y="5178093"/>
            <a:ext cx="4633843" cy="826549"/>
          </a:xfrm>
          <a:prstGeom prst="rect">
            <a:avLst/>
          </a:prstGeom>
          <a:ln>
            <a:solidFill>
              <a:srgbClr val="009900"/>
            </a:solidFill>
          </a:ln>
        </p:spPr>
        <p:style>
          <a:lnRef idx="2">
            <a:schemeClr val="accent1"/>
          </a:lnRef>
          <a:fillRef idx="1">
            <a:schemeClr val="lt1"/>
          </a:fillRef>
          <a:effectRef idx="0">
            <a:schemeClr val="accent1"/>
          </a:effectRef>
          <a:fontRef idx="minor">
            <a:schemeClr val="dk1"/>
          </a:fontRef>
        </p:style>
        <p:txBody>
          <a:bodyPr spcFirstLastPara="0" vert="horz" wrap="square" lIns="129032" tIns="25400" rIns="142240" bIns="25400" numCol="1" spcCol="1270" anchor="ctr" anchorCtr="1">
            <a:noAutofit/>
          </a:bodyPr>
          <a:lstStyle/>
          <a:p>
            <a:pPr algn="ctr"/>
            <a:r>
              <a:rPr lang="en-PH" sz="1600" dirty="0"/>
              <a:t>Business Response to the pandemic</a:t>
            </a:r>
          </a:p>
          <a:p>
            <a:pPr algn="ctr"/>
            <a:r>
              <a:rPr lang="en-PH" sz="1600" dirty="0"/>
              <a:t>Leadership in Viral Load Reduction</a:t>
            </a:r>
            <a:endParaRPr lang="en-US" dirty="0"/>
          </a:p>
        </p:txBody>
      </p:sp>
      <p:pic>
        <p:nvPicPr>
          <p:cNvPr id="2" name="Picture 1"/>
          <p:cNvPicPr>
            <a:picLocks noChangeAspect="1"/>
          </p:cNvPicPr>
          <p:nvPr/>
        </p:nvPicPr>
        <p:blipFill rotWithShape="1">
          <a:blip r:embed="rId17"/>
          <a:srcRect l="14552" r="17051"/>
          <a:stretch/>
        </p:blipFill>
        <p:spPr>
          <a:xfrm>
            <a:off x="533400" y="443120"/>
            <a:ext cx="2676117" cy="3985706"/>
          </a:xfrm>
          <a:prstGeom prst="rect">
            <a:avLst/>
          </a:prstGeom>
        </p:spPr>
      </p:pic>
      <p:sp>
        <p:nvSpPr>
          <p:cNvPr id="7" name="Freeform 6"/>
          <p:cNvSpPr/>
          <p:nvPr/>
        </p:nvSpPr>
        <p:spPr>
          <a:xfrm>
            <a:off x="4860971" y="505343"/>
            <a:ext cx="4597400" cy="805057"/>
          </a:xfrm>
          <a:custGeom>
            <a:avLst/>
            <a:gdLst>
              <a:gd name="connsiteX0" fmla="*/ 0 w 4064000"/>
              <a:gd name="connsiteY0" fmla="*/ 0 h 805057"/>
              <a:gd name="connsiteX1" fmla="*/ 4064000 w 4064000"/>
              <a:gd name="connsiteY1" fmla="*/ 0 h 805057"/>
              <a:gd name="connsiteX2" fmla="*/ 4064000 w 4064000"/>
              <a:gd name="connsiteY2" fmla="*/ 805057 h 805057"/>
              <a:gd name="connsiteX3" fmla="*/ 0 w 4064000"/>
              <a:gd name="connsiteY3" fmla="*/ 805057 h 805057"/>
              <a:gd name="connsiteX4" fmla="*/ 0 w 4064000"/>
              <a:gd name="connsiteY4" fmla="*/ 0 h 80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805057">
                <a:moveTo>
                  <a:pt x="0" y="0"/>
                </a:moveTo>
                <a:lnTo>
                  <a:pt x="4064000" y="0"/>
                </a:lnTo>
                <a:lnTo>
                  <a:pt x="4064000" y="805057"/>
                </a:lnTo>
                <a:lnTo>
                  <a:pt x="0" y="805057"/>
                </a:lnTo>
                <a:lnTo>
                  <a:pt x="0" y="0"/>
                </a:lnTo>
                <a:close/>
              </a:path>
            </a:pathLst>
          </a:custGeom>
          <a:ln>
            <a:solidFill>
              <a:srgbClr val="009900"/>
            </a:solidFill>
          </a:ln>
        </p:spPr>
        <p:style>
          <a:lnRef idx="2">
            <a:schemeClr val="accent1"/>
          </a:lnRef>
          <a:fillRef idx="1">
            <a:schemeClr val="lt1"/>
          </a:fillRef>
          <a:effectRef idx="0">
            <a:schemeClr val="accent1"/>
          </a:effectRef>
          <a:fontRef idx="minor">
            <a:schemeClr val="dk1"/>
          </a:fontRef>
        </p:style>
        <p:txBody>
          <a:bodyPr spcFirstLastPara="0" vert="horz" wrap="square" lIns="129032" tIns="25400" rIns="142240" bIns="25400" numCol="1" spcCol="1270" anchor="ctr" anchorCtr="1">
            <a:noAutofit/>
          </a:bodyPr>
          <a:lstStyle/>
          <a:p>
            <a:pPr marL="0" lvl="1" algn="ctr" defTabSz="889000">
              <a:lnSpc>
                <a:spcPct val="90000"/>
              </a:lnSpc>
              <a:spcBef>
                <a:spcPct val="0"/>
              </a:spcBef>
              <a:spcAft>
                <a:spcPct val="20000"/>
              </a:spcAft>
            </a:pPr>
            <a:r>
              <a:rPr lang="en-PH" sz="1600" kern="1200" dirty="0"/>
              <a:t>Forssman opens its first Office in Manila</a:t>
            </a:r>
          </a:p>
        </p:txBody>
      </p:sp>
      <p:sp>
        <p:nvSpPr>
          <p:cNvPr id="6" name="Freeform 5"/>
          <p:cNvSpPr/>
          <p:nvPr/>
        </p:nvSpPr>
        <p:spPr>
          <a:xfrm>
            <a:off x="4127437" y="657734"/>
            <a:ext cx="821700" cy="500277"/>
          </a:xfrm>
          <a:custGeom>
            <a:avLst/>
            <a:gdLst>
              <a:gd name="connsiteX0" fmla="*/ 0 w 4064000"/>
              <a:gd name="connsiteY0" fmla="*/ 83381 h 500277"/>
              <a:gd name="connsiteX1" fmla="*/ 83381 w 4064000"/>
              <a:gd name="connsiteY1" fmla="*/ 0 h 500277"/>
              <a:gd name="connsiteX2" fmla="*/ 3980619 w 4064000"/>
              <a:gd name="connsiteY2" fmla="*/ 0 h 500277"/>
              <a:gd name="connsiteX3" fmla="*/ 4064000 w 4064000"/>
              <a:gd name="connsiteY3" fmla="*/ 83381 h 500277"/>
              <a:gd name="connsiteX4" fmla="*/ 4064000 w 4064000"/>
              <a:gd name="connsiteY4" fmla="*/ 416896 h 500277"/>
              <a:gd name="connsiteX5" fmla="*/ 3980619 w 4064000"/>
              <a:gd name="connsiteY5" fmla="*/ 500277 h 500277"/>
              <a:gd name="connsiteX6" fmla="*/ 83381 w 4064000"/>
              <a:gd name="connsiteY6" fmla="*/ 500277 h 500277"/>
              <a:gd name="connsiteX7" fmla="*/ 0 w 4064000"/>
              <a:gd name="connsiteY7" fmla="*/ 416896 h 500277"/>
              <a:gd name="connsiteX8" fmla="*/ 0 w 4064000"/>
              <a:gd name="connsiteY8" fmla="*/ 83381 h 5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500277">
                <a:moveTo>
                  <a:pt x="0" y="83381"/>
                </a:moveTo>
                <a:cubicBezTo>
                  <a:pt x="0" y="37331"/>
                  <a:pt x="37331" y="0"/>
                  <a:pt x="83381" y="0"/>
                </a:cubicBezTo>
                <a:lnTo>
                  <a:pt x="3980619" y="0"/>
                </a:lnTo>
                <a:cubicBezTo>
                  <a:pt x="4026669" y="0"/>
                  <a:pt x="4064000" y="37331"/>
                  <a:pt x="4064000" y="83381"/>
                </a:cubicBezTo>
                <a:lnTo>
                  <a:pt x="4064000" y="416896"/>
                </a:lnTo>
                <a:cubicBezTo>
                  <a:pt x="4064000" y="462946"/>
                  <a:pt x="4026669" y="500277"/>
                  <a:pt x="3980619" y="500277"/>
                </a:cubicBezTo>
                <a:lnTo>
                  <a:pt x="83381" y="500277"/>
                </a:lnTo>
                <a:cubicBezTo>
                  <a:pt x="37331" y="500277"/>
                  <a:pt x="0" y="462946"/>
                  <a:pt x="0" y="416896"/>
                </a:cubicBezTo>
                <a:lnTo>
                  <a:pt x="0" y="83381"/>
                </a:lnTo>
                <a:close/>
              </a:path>
            </a:pathLst>
          </a:custGeom>
          <a:solidFill>
            <a:srgbClr val="92D050"/>
          </a:solidFill>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15862" tIns="115862" rIns="115862" bIns="115862" numCol="1" spcCol="1270" anchor="ctr" anchorCtr="0">
            <a:noAutofit/>
          </a:bodyPr>
          <a:lstStyle/>
          <a:p>
            <a:pPr lvl="0" algn="ctr" defTabSz="1066800">
              <a:lnSpc>
                <a:spcPct val="90000"/>
              </a:lnSpc>
              <a:spcBef>
                <a:spcPct val="0"/>
              </a:spcBef>
              <a:spcAft>
                <a:spcPct val="35000"/>
              </a:spcAft>
            </a:pPr>
            <a:r>
              <a:rPr lang="en-PH" b="1" kern="1200" dirty="0">
                <a:solidFill>
                  <a:schemeClr val="tx1"/>
                </a:solidFill>
              </a:rPr>
              <a:t>1996</a:t>
            </a:r>
          </a:p>
        </p:txBody>
      </p:sp>
      <p:sp>
        <p:nvSpPr>
          <p:cNvPr id="9" name="Freeform 8"/>
          <p:cNvSpPr/>
          <p:nvPr/>
        </p:nvSpPr>
        <p:spPr>
          <a:xfrm>
            <a:off x="4834467" y="1438235"/>
            <a:ext cx="4623904" cy="805057"/>
          </a:xfrm>
          <a:custGeom>
            <a:avLst/>
            <a:gdLst>
              <a:gd name="connsiteX0" fmla="*/ 0 w 4064000"/>
              <a:gd name="connsiteY0" fmla="*/ 0 h 805057"/>
              <a:gd name="connsiteX1" fmla="*/ 4064000 w 4064000"/>
              <a:gd name="connsiteY1" fmla="*/ 0 h 805057"/>
              <a:gd name="connsiteX2" fmla="*/ 4064000 w 4064000"/>
              <a:gd name="connsiteY2" fmla="*/ 805057 h 805057"/>
              <a:gd name="connsiteX3" fmla="*/ 0 w 4064000"/>
              <a:gd name="connsiteY3" fmla="*/ 805057 h 805057"/>
              <a:gd name="connsiteX4" fmla="*/ 0 w 4064000"/>
              <a:gd name="connsiteY4" fmla="*/ 0 h 80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805057">
                <a:moveTo>
                  <a:pt x="0" y="0"/>
                </a:moveTo>
                <a:lnTo>
                  <a:pt x="4064000" y="0"/>
                </a:lnTo>
                <a:lnTo>
                  <a:pt x="4064000" y="805057"/>
                </a:lnTo>
                <a:lnTo>
                  <a:pt x="0" y="805057"/>
                </a:lnTo>
                <a:lnTo>
                  <a:pt x="0" y="0"/>
                </a:lnTo>
                <a:close/>
              </a:path>
            </a:pathLst>
          </a:custGeom>
          <a:ln>
            <a:solidFill>
              <a:srgbClr val="009900"/>
            </a:solidFill>
          </a:ln>
        </p:spPr>
        <p:style>
          <a:lnRef idx="2">
            <a:schemeClr val="accent1"/>
          </a:lnRef>
          <a:fillRef idx="1">
            <a:schemeClr val="lt1"/>
          </a:fillRef>
          <a:effectRef idx="0">
            <a:schemeClr val="accent1"/>
          </a:effectRef>
          <a:fontRef idx="minor">
            <a:schemeClr val="dk1"/>
          </a:fontRef>
        </p:style>
        <p:txBody>
          <a:bodyPr spcFirstLastPara="0" vert="horz" wrap="square" lIns="129032" tIns="25400" rIns="142240" bIns="25400" numCol="1" spcCol="1270" anchor="ctr" anchorCtr="1">
            <a:noAutofit/>
          </a:bodyPr>
          <a:lstStyle/>
          <a:p>
            <a:pPr marL="0" lvl="1" algn="ctr" defTabSz="889000">
              <a:lnSpc>
                <a:spcPct val="90000"/>
              </a:lnSpc>
              <a:spcBef>
                <a:spcPct val="0"/>
              </a:spcBef>
              <a:spcAft>
                <a:spcPct val="20000"/>
              </a:spcAft>
            </a:pPr>
            <a:r>
              <a:rPr lang="en-PH" sz="1600" dirty="0">
                <a:solidFill>
                  <a:schemeClr val="dk1"/>
                </a:solidFill>
              </a:rPr>
              <a:t>Forssman starts its Testing and Commissioning Division</a:t>
            </a:r>
          </a:p>
        </p:txBody>
      </p:sp>
      <p:sp>
        <p:nvSpPr>
          <p:cNvPr id="8" name="Freeform 7"/>
          <p:cNvSpPr/>
          <p:nvPr/>
        </p:nvSpPr>
        <p:spPr>
          <a:xfrm>
            <a:off x="4127437" y="1590626"/>
            <a:ext cx="821700" cy="500277"/>
          </a:xfrm>
          <a:custGeom>
            <a:avLst/>
            <a:gdLst>
              <a:gd name="connsiteX0" fmla="*/ 0 w 4064000"/>
              <a:gd name="connsiteY0" fmla="*/ 83381 h 500277"/>
              <a:gd name="connsiteX1" fmla="*/ 83381 w 4064000"/>
              <a:gd name="connsiteY1" fmla="*/ 0 h 500277"/>
              <a:gd name="connsiteX2" fmla="*/ 3980619 w 4064000"/>
              <a:gd name="connsiteY2" fmla="*/ 0 h 500277"/>
              <a:gd name="connsiteX3" fmla="*/ 4064000 w 4064000"/>
              <a:gd name="connsiteY3" fmla="*/ 83381 h 500277"/>
              <a:gd name="connsiteX4" fmla="*/ 4064000 w 4064000"/>
              <a:gd name="connsiteY4" fmla="*/ 416896 h 500277"/>
              <a:gd name="connsiteX5" fmla="*/ 3980619 w 4064000"/>
              <a:gd name="connsiteY5" fmla="*/ 500277 h 500277"/>
              <a:gd name="connsiteX6" fmla="*/ 83381 w 4064000"/>
              <a:gd name="connsiteY6" fmla="*/ 500277 h 500277"/>
              <a:gd name="connsiteX7" fmla="*/ 0 w 4064000"/>
              <a:gd name="connsiteY7" fmla="*/ 416896 h 500277"/>
              <a:gd name="connsiteX8" fmla="*/ 0 w 4064000"/>
              <a:gd name="connsiteY8" fmla="*/ 83381 h 5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500277">
                <a:moveTo>
                  <a:pt x="0" y="83381"/>
                </a:moveTo>
                <a:cubicBezTo>
                  <a:pt x="0" y="37331"/>
                  <a:pt x="37331" y="0"/>
                  <a:pt x="83381" y="0"/>
                </a:cubicBezTo>
                <a:lnTo>
                  <a:pt x="3980619" y="0"/>
                </a:lnTo>
                <a:cubicBezTo>
                  <a:pt x="4026669" y="0"/>
                  <a:pt x="4064000" y="37331"/>
                  <a:pt x="4064000" y="83381"/>
                </a:cubicBezTo>
                <a:lnTo>
                  <a:pt x="4064000" y="416896"/>
                </a:lnTo>
                <a:cubicBezTo>
                  <a:pt x="4064000" y="462946"/>
                  <a:pt x="4026669" y="500277"/>
                  <a:pt x="3980619" y="500277"/>
                </a:cubicBezTo>
                <a:lnTo>
                  <a:pt x="83381" y="500277"/>
                </a:lnTo>
                <a:cubicBezTo>
                  <a:pt x="37331" y="500277"/>
                  <a:pt x="0" y="462946"/>
                  <a:pt x="0" y="416896"/>
                </a:cubicBezTo>
                <a:lnTo>
                  <a:pt x="0" y="83381"/>
                </a:lnTo>
                <a:close/>
              </a:path>
            </a:pathLst>
          </a:custGeom>
          <a:solidFill>
            <a:srgbClr val="92D050"/>
          </a:solidFill>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15862" tIns="115862" rIns="115862" bIns="115862" numCol="1" spcCol="1270" anchor="ctr" anchorCtr="0">
            <a:noAutofit/>
          </a:bodyPr>
          <a:lstStyle/>
          <a:p>
            <a:pPr lvl="0" algn="ctr" defTabSz="1066800">
              <a:lnSpc>
                <a:spcPct val="90000"/>
              </a:lnSpc>
              <a:spcBef>
                <a:spcPct val="0"/>
              </a:spcBef>
              <a:spcAft>
                <a:spcPct val="35000"/>
              </a:spcAft>
            </a:pPr>
            <a:r>
              <a:rPr lang="en-PH" b="1" kern="1200" dirty="0">
                <a:solidFill>
                  <a:schemeClr val="tx1"/>
                </a:solidFill>
              </a:rPr>
              <a:t>2000</a:t>
            </a:r>
          </a:p>
        </p:txBody>
      </p:sp>
      <p:sp>
        <p:nvSpPr>
          <p:cNvPr id="11" name="Freeform 10"/>
          <p:cNvSpPr/>
          <p:nvPr/>
        </p:nvSpPr>
        <p:spPr>
          <a:xfrm>
            <a:off x="4834467" y="2342432"/>
            <a:ext cx="4623904" cy="805057"/>
          </a:xfrm>
          <a:custGeom>
            <a:avLst/>
            <a:gdLst>
              <a:gd name="connsiteX0" fmla="*/ 0 w 4064000"/>
              <a:gd name="connsiteY0" fmla="*/ 0 h 988025"/>
              <a:gd name="connsiteX1" fmla="*/ 4064000 w 4064000"/>
              <a:gd name="connsiteY1" fmla="*/ 0 h 988025"/>
              <a:gd name="connsiteX2" fmla="*/ 4064000 w 4064000"/>
              <a:gd name="connsiteY2" fmla="*/ 988025 h 988025"/>
              <a:gd name="connsiteX3" fmla="*/ 0 w 4064000"/>
              <a:gd name="connsiteY3" fmla="*/ 988025 h 988025"/>
              <a:gd name="connsiteX4" fmla="*/ 0 w 4064000"/>
              <a:gd name="connsiteY4" fmla="*/ 0 h 98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988025">
                <a:moveTo>
                  <a:pt x="0" y="0"/>
                </a:moveTo>
                <a:lnTo>
                  <a:pt x="4064000" y="0"/>
                </a:lnTo>
                <a:lnTo>
                  <a:pt x="4064000" y="988025"/>
                </a:lnTo>
                <a:lnTo>
                  <a:pt x="0" y="988025"/>
                </a:lnTo>
                <a:lnTo>
                  <a:pt x="0" y="0"/>
                </a:lnTo>
                <a:close/>
              </a:path>
            </a:pathLst>
          </a:custGeom>
          <a:ln>
            <a:solidFill>
              <a:srgbClr val="009900"/>
            </a:solidFill>
          </a:ln>
        </p:spPr>
        <p:style>
          <a:lnRef idx="2">
            <a:schemeClr val="accent1"/>
          </a:lnRef>
          <a:fillRef idx="1">
            <a:schemeClr val="lt1"/>
          </a:fillRef>
          <a:effectRef idx="0">
            <a:schemeClr val="accent1"/>
          </a:effectRef>
          <a:fontRef idx="minor">
            <a:schemeClr val="dk1"/>
          </a:fontRef>
        </p:style>
        <p:txBody>
          <a:bodyPr spcFirstLastPara="0" vert="horz" wrap="square" lIns="129032" tIns="25400" rIns="142240" bIns="25400" numCol="1" spcCol="1270" anchor="ctr" anchorCtr="1">
            <a:noAutofit/>
          </a:bodyPr>
          <a:lstStyle/>
          <a:p>
            <a:pPr marL="0" lvl="1" algn="ctr" defTabSz="889000">
              <a:lnSpc>
                <a:spcPct val="90000"/>
              </a:lnSpc>
              <a:spcBef>
                <a:spcPct val="0"/>
              </a:spcBef>
              <a:spcAft>
                <a:spcPct val="20000"/>
              </a:spcAft>
            </a:pPr>
            <a:r>
              <a:rPr lang="en-US" sz="1600" dirty="0">
                <a:solidFill>
                  <a:schemeClr val="dk1"/>
                </a:solidFill>
              </a:rPr>
              <a:t>Forssman established the Hong Kong satellite office to serve the first international market</a:t>
            </a:r>
            <a:endParaRPr lang="en-PH" sz="1600" dirty="0">
              <a:solidFill>
                <a:schemeClr val="dk1"/>
              </a:solidFill>
            </a:endParaRPr>
          </a:p>
        </p:txBody>
      </p:sp>
      <p:sp>
        <p:nvSpPr>
          <p:cNvPr id="10" name="Freeform 9"/>
          <p:cNvSpPr/>
          <p:nvPr/>
        </p:nvSpPr>
        <p:spPr>
          <a:xfrm>
            <a:off x="4146487" y="2494823"/>
            <a:ext cx="805693" cy="500277"/>
          </a:xfrm>
          <a:custGeom>
            <a:avLst/>
            <a:gdLst>
              <a:gd name="connsiteX0" fmla="*/ 0 w 4064000"/>
              <a:gd name="connsiteY0" fmla="*/ 83381 h 500277"/>
              <a:gd name="connsiteX1" fmla="*/ 83381 w 4064000"/>
              <a:gd name="connsiteY1" fmla="*/ 0 h 500277"/>
              <a:gd name="connsiteX2" fmla="*/ 3980619 w 4064000"/>
              <a:gd name="connsiteY2" fmla="*/ 0 h 500277"/>
              <a:gd name="connsiteX3" fmla="*/ 4064000 w 4064000"/>
              <a:gd name="connsiteY3" fmla="*/ 83381 h 500277"/>
              <a:gd name="connsiteX4" fmla="*/ 4064000 w 4064000"/>
              <a:gd name="connsiteY4" fmla="*/ 416896 h 500277"/>
              <a:gd name="connsiteX5" fmla="*/ 3980619 w 4064000"/>
              <a:gd name="connsiteY5" fmla="*/ 500277 h 500277"/>
              <a:gd name="connsiteX6" fmla="*/ 83381 w 4064000"/>
              <a:gd name="connsiteY6" fmla="*/ 500277 h 500277"/>
              <a:gd name="connsiteX7" fmla="*/ 0 w 4064000"/>
              <a:gd name="connsiteY7" fmla="*/ 416896 h 500277"/>
              <a:gd name="connsiteX8" fmla="*/ 0 w 4064000"/>
              <a:gd name="connsiteY8" fmla="*/ 83381 h 5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500277">
                <a:moveTo>
                  <a:pt x="0" y="83381"/>
                </a:moveTo>
                <a:cubicBezTo>
                  <a:pt x="0" y="37331"/>
                  <a:pt x="37331" y="0"/>
                  <a:pt x="83381" y="0"/>
                </a:cubicBezTo>
                <a:lnTo>
                  <a:pt x="3980619" y="0"/>
                </a:lnTo>
                <a:cubicBezTo>
                  <a:pt x="4026669" y="0"/>
                  <a:pt x="4064000" y="37331"/>
                  <a:pt x="4064000" y="83381"/>
                </a:cubicBezTo>
                <a:lnTo>
                  <a:pt x="4064000" y="416896"/>
                </a:lnTo>
                <a:cubicBezTo>
                  <a:pt x="4064000" y="462946"/>
                  <a:pt x="4026669" y="500277"/>
                  <a:pt x="3980619" y="500277"/>
                </a:cubicBezTo>
                <a:lnTo>
                  <a:pt x="83381" y="500277"/>
                </a:lnTo>
                <a:cubicBezTo>
                  <a:pt x="37331" y="500277"/>
                  <a:pt x="0" y="462946"/>
                  <a:pt x="0" y="416896"/>
                </a:cubicBezTo>
                <a:lnTo>
                  <a:pt x="0" y="83381"/>
                </a:lnTo>
                <a:close/>
              </a:path>
            </a:pathLst>
          </a:custGeom>
          <a:solidFill>
            <a:srgbClr val="92D050"/>
          </a:solidFill>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15862" tIns="115862" rIns="115862" bIns="115862" numCol="1" spcCol="1270" anchor="ctr" anchorCtr="0">
            <a:noAutofit/>
          </a:bodyPr>
          <a:lstStyle/>
          <a:p>
            <a:pPr lvl="0" algn="ctr" defTabSz="1066800">
              <a:lnSpc>
                <a:spcPct val="90000"/>
              </a:lnSpc>
              <a:spcBef>
                <a:spcPct val="0"/>
              </a:spcBef>
              <a:spcAft>
                <a:spcPct val="35000"/>
              </a:spcAft>
            </a:pPr>
            <a:r>
              <a:rPr lang="en-PH" b="1" kern="1200" dirty="0">
                <a:solidFill>
                  <a:schemeClr val="tx1"/>
                </a:solidFill>
              </a:rPr>
              <a:t>2009</a:t>
            </a:r>
          </a:p>
        </p:txBody>
      </p:sp>
      <p:sp>
        <p:nvSpPr>
          <p:cNvPr id="5" name="Flowchart: Document 4" descr="SlideNote"/>
          <p:cNvSpPr/>
          <p:nvPr/>
        </p:nvSpPr>
        <p:spPr>
          <a:xfrm>
            <a:off x="0" y="6858000"/>
            <a:ext cx="184731" cy="343972"/>
          </a:xfrm>
          <a:prstGeom prst="flowChartDocument">
            <a:avLst/>
          </a:prstGeom>
          <a:gradFill flip="none" rotWithShape="1">
            <a:gsLst>
              <a:gs pos="0">
                <a:srgbClr val="FFFFFF"/>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wrap="none" rtlCol="0" anchor="t">
            <a:spAutoFit/>
          </a:bodyPr>
          <a:lstStyle/>
          <a:p>
            <a:endParaRPr lang="en-PH" sz="1200" dirty="0">
              <a:solidFill>
                <a:srgbClr val="000000"/>
              </a:solidFill>
              <a:latin typeface="Arial" panose="020B0604020202020204" pitchFamily="34" charset="0"/>
            </a:endParaRPr>
          </a:p>
        </p:txBody>
      </p:sp>
      <p:sp>
        <p:nvSpPr>
          <p:cNvPr id="20" name="Flowchart: Document 19" descr="SlideNote"/>
          <p:cNvSpPr/>
          <p:nvPr/>
        </p:nvSpPr>
        <p:spPr>
          <a:xfrm>
            <a:off x="203200" y="6858000"/>
            <a:ext cx="184731" cy="343972"/>
          </a:xfrm>
          <a:prstGeom prst="flowChartDocument">
            <a:avLst/>
          </a:prstGeom>
          <a:gradFill flip="none" rotWithShape="1">
            <a:gsLst>
              <a:gs pos="0">
                <a:srgbClr val="FFFFFF"/>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wrap="none" rtlCol="0" anchor="t">
            <a:spAutoFit/>
          </a:bodyPr>
          <a:lstStyle/>
          <a:p>
            <a:endParaRPr lang="en-PH" sz="1200" dirty="0">
              <a:solidFill>
                <a:srgbClr val="000000"/>
              </a:solidFill>
              <a:latin typeface="Arial" panose="020B0604020202020204" pitchFamily="34" charset="0"/>
            </a:endParaRPr>
          </a:p>
        </p:txBody>
      </p:sp>
      <p:sp>
        <p:nvSpPr>
          <p:cNvPr id="13" name="Rectangle 12"/>
          <p:cNvSpPr/>
          <p:nvPr/>
        </p:nvSpPr>
        <p:spPr>
          <a:xfrm>
            <a:off x="4824527" y="4183986"/>
            <a:ext cx="4633843" cy="861509"/>
          </a:xfrm>
          <a:prstGeom prst="rect">
            <a:avLst/>
          </a:prstGeom>
          <a:ln>
            <a:solidFill>
              <a:srgbClr val="009900"/>
            </a:solidFill>
          </a:ln>
        </p:spPr>
        <p:style>
          <a:lnRef idx="2">
            <a:schemeClr val="accent1"/>
          </a:lnRef>
          <a:fillRef idx="1">
            <a:schemeClr val="lt1"/>
          </a:fillRef>
          <a:effectRef idx="0">
            <a:schemeClr val="accent1"/>
          </a:effectRef>
          <a:fontRef idx="minor">
            <a:schemeClr val="dk1"/>
          </a:fontRef>
        </p:style>
        <p:txBody>
          <a:bodyPr spcFirstLastPara="0" vert="horz" wrap="square" lIns="129032" tIns="25400" rIns="142240" bIns="25400" numCol="1" spcCol="1270" anchor="ctr" anchorCtr="1">
            <a:noAutofit/>
          </a:bodyPr>
          <a:lstStyle/>
          <a:p>
            <a:pPr algn="ctr"/>
            <a:r>
              <a:rPr lang="en-PH" sz="1600" dirty="0" err="1"/>
              <a:t>Forsspac</a:t>
            </a:r>
            <a:r>
              <a:rPr lang="en-PH" sz="1600" dirty="0"/>
              <a:t> re-entered the international market</a:t>
            </a:r>
            <a:endParaRPr lang="en-US" dirty="0"/>
          </a:p>
        </p:txBody>
      </p:sp>
      <p:sp>
        <p:nvSpPr>
          <p:cNvPr id="24" name="Freeform 23"/>
          <p:cNvSpPr/>
          <p:nvPr/>
        </p:nvSpPr>
        <p:spPr>
          <a:xfrm>
            <a:off x="4156878" y="4356623"/>
            <a:ext cx="805693" cy="500277"/>
          </a:xfrm>
          <a:custGeom>
            <a:avLst/>
            <a:gdLst>
              <a:gd name="connsiteX0" fmla="*/ 0 w 4064000"/>
              <a:gd name="connsiteY0" fmla="*/ 83381 h 500277"/>
              <a:gd name="connsiteX1" fmla="*/ 83381 w 4064000"/>
              <a:gd name="connsiteY1" fmla="*/ 0 h 500277"/>
              <a:gd name="connsiteX2" fmla="*/ 3980619 w 4064000"/>
              <a:gd name="connsiteY2" fmla="*/ 0 h 500277"/>
              <a:gd name="connsiteX3" fmla="*/ 4064000 w 4064000"/>
              <a:gd name="connsiteY3" fmla="*/ 83381 h 500277"/>
              <a:gd name="connsiteX4" fmla="*/ 4064000 w 4064000"/>
              <a:gd name="connsiteY4" fmla="*/ 416896 h 500277"/>
              <a:gd name="connsiteX5" fmla="*/ 3980619 w 4064000"/>
              <a:gd name="connsiteY5" fmla="*/ 500277 h 500277"/>
              <a:gd name="connsiteX6" fmla="*/ 83381 w 4064000"/>
              <a:gd name="connsiteY6" fmla="*/ 500277 h 500277"/>
              <a:gd name="connsiteX7" fmla="*/ 0 w 4064000"/>
              <a:gd name="connsiteY7" fmla="*/ 416896 h 500277"/>
              <a:gd name="connsiteX8" fmla="*/ 0 w 4064000"/>
              <a:gd name="connsiteY8" fmla="*/ 83381 h 5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500277">
                <a:moveTo>
                  <a:pt x="0" y="83381"/>
                </a:moveTo>
                <a:cubicBezTo>
                  <a:pt x="0" y="37331"/>
                  <a:pt x="37331" y="0"/>
                  <a:pt x="83381" y="0"/>
                </a:cubicBezTo>
                <a:lnTo>
                  <a:pt x="3980619" y="0"/>
                </a:lnTo>
                <a:cubicBezTo>
                  <a:pt x="4026669" y="0"/>
                  <a:pt x="4064000" y="37331"/>
                  <a:pt x="4064000" y="83381"/>
                </a:cubicBezTo>
                <a:lnTo>
                  <a:pt x="4064000" y="416896"/>
                </a:lnTo>
                <a:cubicBezTo>
                  <a:pt x="4064000" y="462946"/>
                  <a:pt x="4026669" y="500277"/>
                  <a:pt x="3980619" y="500277"/>
                </a:cubicBezTo>
                <a:lnTo>
                  <a:pt x="83381" y="500277"/>
                </a:lnTo>
                <a:cubicBezTo>
                  <a:pt x="37331" y="500277"/>
                  <a:pt x="0" y="462946"/>
                  <a:pt x="0" y="416896"/>
                </a:cubicBezTo>
                <a:lnTo>
                  <a:pt x="0" y="83381"/>
                </a:lnTo>
                <a:close/>
              </a:path>
            </a:pathLst>
          </a:custGeom>
          <a:solidFill>
            <a:srgbClr val="92D050"/>
          </a:solidFill>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15862" tIns="115862" rIns="115862" bIns="115862" numCol="1" spcCol="1270" anchor="ctr" anchorCtr="0">
            <a:noAutofit/>
          </a:bodyPr>
          <a:lstStyle/>
          <a:p>
            <a:pPr lvl="0" algn="ctr" defTabSz="1066800">
              <a:lnSpc>
                <a:spcPct val="90000"/>
              </a:lnSpc>
              <a:spcBef>
                <a:spcPct val="0"/>
              </a:spcBef>
              <a:spcAft>
                <a:spcPct val="35000"/>
              </a:spcAft>
            </a:pPr>
            <a:r>
              <a:rPr lang="en-PH" b="1" dirty="0">
                <a:solidFill>
                  <a:schemeClr val="tx1"/>
                </a:solidFill>
              </a:rPr>
              <a:t>2016</a:t>
            </a:r>
            <a:endParaRPr lang="en-PH" b="1" kern="1200" dirty="0">
              <a:solidFill>
                <a:schemeClr val="tx1"/>
              </a:solidFill>
            </a:endParaRPr>
          </a:p>
        </p:txBody>
      </p:sp>
      <p:pic>
        <p:nvPicPr>
          <p:cNvPr id="14" name="s442 sp13" descr="speechSoundShapeGroup 2">
            <a:hlinkClick r:id="" action="ppaction://media"/>
            <a:extLst>
              <a:ext uri="{FF2B5EF4-FFF2-40B4-BE49-F238E27FC236}">
                <a16:creationId xmlns:a16="http://schemas.microsoft.com/office/drawing/2014/main" id="{8979D898-410A-41C2-A89A-FC00D115D901}"/>
              </a:ext>
            </a:extLst>
          </p:cNvPr>
          <p:cNvPicPr>
            <a:picLocks noChangeAspect="1"/>
          </p:cNvPicPr>
          <p:nvPr>
            <a:audioFile r:link="rId2"/>
            <p:extLst>
              <p:ext uri="{DAA4B4D4-6D71-4841-9C94-3DE7FCFB9230}">
                <p14:media xmlns:p14="http://schemas.microsoft.com/office/powerpoint/2010/main" r:embed="rId1" r:link="rId3"/>
              </p:ext>
            </p:extLst>
          </p:nvPr>
        </p:nvPicPr>
        <p:blipFill>
          <a:blip r:embed="rId18"/>
          <a:stretch>
            <a:fillRect/>
          </a:stretch>
        </p:blipFill>
        <p:spPr>
          <a:xfrm>
            <a:off x="9652000" y="7112000"/>
            <a:ext cx="254000" cy="254000"/>
          </a:xfrm>
          <a:prstGeom prst="rect">
            <a:avLst/>
          </a:prstGeom>
        </p:spPr>
      </p:pic>
      <p:sp>
        <p:nvSpPr>
          <p:cNvPr id="16" name="1-Sub1" descr="speechTextShapeGroup 2">
            <a:extLst>
              <a:ext uri="{FF2B5EF4-FFF2-40B4-BE49-F238E27FC236}">
                <a16:creationId xmlns:a16="http://schemas.microsoft.com/office/drawing/2014/main" id="{34C02839-7564-4092-828A-8D77DF28EA2D}"/>
              </a:ext>
            </a:extLst>
          </p:cNvPr>
          <p:cNvSpPr txBox="1"/>
          <p:nvPr/>
        </p:nvSpPr>
        <p:spPr>
          <a:xfrm>
            <a:off x="990600" y="7147536"/>
            <a:ext cx="7924800" cy="508000"/>
          </a:xfrm>
          <a:prstGeom prst="rect">
            <a:avLst/>
          </a:prstGeom>
          <a:solidFill>
            <a:srgbClr val="FFFFFF"/>
          </a:solidFill>
        </p:spPr>
        <p:txBody>
          <a:bodyPr vert="horz" lIns="127000" rIns="254000" rtlCol="0" anchor="ctr">
            <a:noAutofit/>
          </a:bodyPr>
          <a:lstStyle/>
          <a:p>
            <a:pPr algn="ctr"/>
            <a:r>
              <a:rPr lang="en-US" sz="1200">
                <a:latin typeface="Arial" panose="020B0604020202020204" pitchFamily="34" charset="0"/>
              </a:rPr>
              <a:t>In 1996, Forssman opens its first Office in Manila </a:t>
            </a:r>
            <a:endParaRPr lang="en-PH" sz="1200">
              <a:latin typeface="Arial" panose="020B0604020202020204" pitchFamily="34" charset="0"/>
            </a:endParaRPr>
          </a:p>
        </p:txBody>
      </p:sp>
      <p:pic>
        <p:nvPicPr>
          <p:cNvPr id="17" name="s442 sp14" descr="speechSoundShapeGroup 3">
            <a:hlinkClick r:id="" action="ppaction://media"/>
            <a:extLst>
              <a:ext uri="{FF2B5EF4-FFF2-40B4-BE49-F238E27FC236}">
                <a16:creationId xmlns:a16="http://schemas.microsoft.com/office/drawing/2014/main" id="{1F46E954-DA75-45CF-9349-D8137A2F87C3}"/>
              </a:ext>
            </a:extLst>
          </p:cNvPr>
          <p:cNvPicPr>
            <a:picLocks noChangeAspect="1"/>
          </p:cNvPicPr>
          <p:nvPr>
            <a:audioFile r:link="rId5"/>
            <p:extLst>
              <p:ext uri="{DAA4B4D4-6D71-4841-9C94-3DE7FCFB9230}">
                <p14:media xmlns:p14="http://schemas.microsoft.com/office/powerpoint/2010/main" r:embed="rId4" r:link="rId6"/>
              </p:ext>
            </p:extLst>
          </p:nvPr>
        </p:nvPicPr>
        <p:blipFill>
          <a:blip r:embed="rId18"/>
          <a:stretch>
            <a:fillRect/>
          </a:stretch>
        </p:blipFill>
        <p:spPr>
          <a:xfrm>
            <a:off x="9652000" y="7112000"/>
            <a:ext cx="254000" cy="254000"/>
          </a:xfrm>
          <a:prstGeom prst="rect">
            <a:avLst/>
          </a:prstGeom>
        </p:spPr>
      </p:pic>
      <p:sp>
        <p:nvSpPr>
          <p:cNvPr id="18" name="2-Sub1" descr="speechTextShapeGroup 3">
            <a:extLst>
              <a:ext uri="{FF2B5EF4-FFF2-40B4-BE49-F238E27FC236}">
                <a16:creationId xmlns:a16="http://schemas.microsoft.com/office/drawing/2014/main" id="{4D29F831-E146-4A41-99C7-DE60B49F0FA1}"/>
              </a:ext>
            </a:extLst>
          </p:cNvPr>
          <p:cNvSpPr txBox="1"/>
          <p:nvPr/>
        </p:nvSpPr>
        <p:spPr>
          <a:xfrm>
            <a:off x="1004034" y="7045768"/>
            <a:ext cx="7924800" cy="508000"/>
          </a:xfrm>
          <a:prstGeom prst="rect">
            <a:avLst/>
          </a:prstGeom>
          <a:solidFill>
            <a:srgbClr val="FFFFFF"/>
          </a:solidFill>
        </p:spPr>
        <p:txBody>
          <a:bodyPr vert="horz" lIns="127000" rIns="254000" rtlCol="0" anchor="ctr">
            <a:noAutofit/>
          </a:bodyPr>
          <a:lstStyle/>
          <a:p>
            <a:pPr algn="ctr"/>
            <a:r>
              <a:rPr lang="en-US" sz="1200">
                <a:latin typeface="Arial" panose="020B0604020202020204" pitchFamily="34" charset="0"/>
              </a:rPr>
              <a:t>In 2000, Forssman starts its Testing and Commissioning Division </a:t>
            </a:r>
            <a:endParaRPr lang="en-PH" sz="1200">
              <a:latin typeface="Arial" panose="020B0604020202020204" pitchFamily="34" charset="0"/>
            </a:endParaRPr>
          </a:p>
        </p:txBody>
      </p:sp>
      <p:pic>
        <p:nvPicPr>
          <p:cNvPr id="19" name="s442 sp15" descr="speechSoundShapeGroup 11">
            <a:hlinkClick r:id="" action="ppaction://media"/>
            <a:extLst>
              <a:ext uri="{FF2B5EF4-FFF2-40B4-BE49-F238E27FC236}">
                <a16:creationId xmlns:a16="http://schemas.microsoft.com/office/drawing/2014/main" id="{4CC001D7-2C76-46C8-83BA-CAAA90D59A26}"/>
              </a:ext>
            </a:extLst>
          </p:cNvPr>
          <p:cNvPicPr>
            <a:picLocks noChangeAspect="1"/>
          </p:cNvPicPr>
          <p:nvPr>
            <a:audioFile r:link="rId8"/>
            <p:extLst>
              <p:ext uri="{DAA4B4D4-6D71-4841-9C94-3DE7FCFB9230}">
                <p14:media xmlns:p14="http://schemas.microsoft.com/office/powerpoint/2010/main" r:embed="rId7" r:link="rId9"/>
              </p:ext>
            </p:extLst>
          </p:nvPr>
        </p:nvPicPr>
        <p:blipFill>
          <a:blip r:embed="rId18"/>
          <a:stretch>
            <a:fillRect/>
          </a:stretch>
        </p:blipFill>
        <p:spPr>
          <a:xfrm>
            <a:off x="9652000" y="7112000"/>
            <a:ext cx="254000" cy="254000"/>
          </a:xfrm>
          <a:prstGeom prst="rect">
            <a:avLst/>
          </a:prstGeom>
        </p:spPr>
      </p:pic>
      <p:sp>
        <p:nvSpPr>
          <p:cNvPr id="21" name="3-Sub1" descr="speechTextShapeGroup 11">
            <a:extLst>
              <a:ext uri="{FF2B5EF4-FFF2-40B4-BE49-F238E27FC236}">
                <a16:creationId xmlns:a16="http://schemas.microsoft.com/office/drawing/2014/main" id="{99940900-F63D-4D62-B4F5-ABF7965D3198}"/>
              </a:ext>
            </a:extLst>
          </p:cNvPr>
          <p:cNvSpPr txBox="1"/>
          <p:nvPr/>
        </p:nvSpPr>
        <p:spPr>
          <a:xfrm>
            <a:off x="1000989" y="6969652"/>
            <a:ext cx="7924800" cy="508000"/>
          </a:xfrm>
          <a:prstGeom prst="rect">
            <a:avLst/>
          </a:prstGeom>
          <a:solidFill>
            <a:srgbClr val="FFFFFF"/>
          </a:solidFill>
        </p:spPr>
        <p:txBody>
          <a:bodyPr vert="horz" lIns="127000" rIns="254000" rtlCol="0" anchor="ctr">
            <a:noAutofit/>
          </a:bodyPr>
          <a:lstStyle/>
          <a:p>
            <a:pPr algn="ctr"/>
            <a:r>
              <a:rPr lang="en-US" sz="1200">
                <a:latin typeface="Arial" panose="020B0604020202020204" pitchFamily="34" charset="0"/>
              </a:rPr>
              <a:t>In 2009, Forssman established the Hong Kong satellite office to serve the first international market </a:t>
            </a:r>
            <a:endParaRPr lang="en-PH" sz="1200">
              <a:latin typeface="Arial" panose="020B0604020202020204" pitchFamily="34" charset="0"/>
            </a:endParaRPr>
          </a:p>
        </p:txBody>
      </p:sp>
      <p:pic>
        <p:nvPicPr>
          <p:cNvPr id="22" name="s442 sp16" descr="speechSoundShapeGroup 14">
            <a:hlinkClick r:id="" action="ppaction://media"/>
            <a:extLst>
              <a:ext uri="{FF2B5EF4-FFF2-40B4-BE49-F238E27FC236}">
                <a16:creationId xmlns:a16="http://schemas.microsoft.com/office/drawing/2014/main" id="{E8E1A3EA-475B-427A-A3C7-8B878E06F8EE}"/>
              </a:ext>
            </a:extLst>
          </p:cNvPr>
          <p:cNvPicPr>
            <a:picLocks noChangeAspect="1"/>
          </p:cNvPicPr>
          <p:nvPr>
            <a:audioFile r:link="rId11"/>
            <p:extLst>
              <p:ext uri="{DAA4B4D4-6D71-4841-9C94-3DE7FCFB9230}">
                <p14:media xmlns:p14="http://schemas.microsoft.com/office/powerpoint/2010/main" r:embed="rId10" r:link="rId12"/>
              </p:ext>
            </p:extLst>
          </p:nvPr>
        </p:nvPicPr>
        <p:blipFill>
          <a:blip r:embed="rId18"/>
          <a:stretch>
            <a:fillRect/>
          </a:stretch>
        </p:blipFill>
        <p:spPr>
          <a:xfrm>
            <a:off x="9652000" y="7112000"/>
            <a:ext cx="254000" cy="254000"/>
          </a:xfrm>
          <a:prstGeom prst="rect">
            <a:avLst/>
          </a:prstGeom>
        </p:spPr>
      </p:pic>
      <p:sp>
        <p:nvSpPr>
          <p:cNvPr id="23" name="4-Sub1" descr="speechTextShapeGroup 14">
            <a:extLst>
              <a:ext uri="{FF2B5EF4-FFF2-40B4-BE49-F238E27FC236}">
                <a16:creationId xmlns:a16="http://schemas.microsoft.com/office/drawing/2014/main" id="{EEF3D244-DDAC-48DD-91BC-362CADF30BD9}"/>
              </a:ext>
            </a:extLst>
          </p:cNvPr>
          <p:cNvSpPr txBox="1"/>
          <p:nvPr/>
        </p:nvSpPr>
        <p:spPr>
          <a:xfrm>
            <a:off x="977166" y="6893536"/>
            <a:ext cx="7924800" cy="508000"/>
          </a:xfrm>
          <a:prstGeom prst="rect">
            <a:avLst/>
          </a:prstGeom>
          <a:solidFill>
            <a:srgbClr val="FFFFFF"/>
          </a:solidFill>
        </p:spPr>
        <p:txBody>
          <a:bodyPr vert="horz" lIns="127000" tIns="45720" rIns="254000" bIns="45720" rtlCol="0" anchor="ctr">
            <a:noAutofit/>
          </a:bodyPr>
          <a:lstStyle/>
          <a:p>
            <a:endParaRPr lang="en-US" sz="1200" dirty="0">
              <a:latin typeface="Arial" panose="020B0604020202020204" pitchFamily="34" charset="0"/>
              <a:cs typeface="Arial"/>
            </a:endParaRPr>
          </a:p>
        </p:txBody>
      </p:sp>
      <p:pic>
        <p:nvPicPr>
          <p:cNvPr id="4" name="Picture 11" descr="Graphical user interface, application, map&#10;&#10;Description automatically generated">
            <a:extLst>
              <a:ext uri="{FF2B5EF4-FFF2-40B4-BE49-F238E27FC236}">
                <a16:creationId xmlns:a16="http://schemas.microsoft.com/office/drawing/2014/main" id="{49776656-3116-4B4B-B3CB-069AF581CC24}"/>
              </a:ext>
            </a:extLst>
          </p:cNvPr>
          <p:cNvPicPr>
            <a:picLocks noChangeAspect="1"/>
          </p:cNvPicPr>
          <p:nvPr/>
        </p:nvPicPr>
        <p:blipFill rotWithShape="1">
          <a:blip r:embed="rId19"/>
          <a:srcRect l="47888" t="35140" r="15560" b="10701"/>
          <a:stretch/>
        </p:blipFill>
        <p:spPr>
          <a:xfrm>
            <a:off x="667608" y="3446208"/>
            <a:ext cx="3371719" cy="2804161"/>
          </a:xfrm>
          <a:prstGeom prst="rect">
            <a:avLst/>
          </a:prstGeom>
        </p:spPr>
      </p:pic>
      <p:sp>
        <p:nvSpPr>
          <p:cNvPr id="12" name="Freeform 23">
            <a:extLst>
              <a:ext uri="{FF2B5EF4-FFF2-40B4-BE49-F238E27FC236}">
                <a16:creationId xmlns:a16="http://schemas.microsoft.com/office/drawing/2014/main" id="{F03F1B7D-1F29-4CA6-A2CD-B1308339DE6D}"/>
              </a:ext>
            </a:extLst>
          </p:cNvPr>
          <p:cNvSpPr/>
          <p:nvPr/>
        </p:nvSpPr>
        <p:spPr>
          <a:xfrm>
            <a:off x="4165713" y="5245517"/>
            <a:ext cx="805693" cy="500277"/>
          </a:xfrm>
          <a:custGeom>
            <a:avLst/>
            <a:gdLst>
              <a:gd name="connsiteX0" fmla="*/ 0 w 4064000"/>
              <a:gd name="connsiteY0" fmla="*/ 83381 h 500277"/>
              <a:gd name="connsiteX1" fmla="*/ 83381 w 4064000"/>
              <a:gd name="connsiteY1" fmla="*/ 0 h 500277"/>
              <a:gd name="connsiteX2" fmla="*/ 3980619 w 4064000"/>
              <a:gd name="connsiteY2" fmla="*/ 0 h 500277"/>
              <a:gd name="connsiteX3" fmla="*/ 4064000 w 4064000"/>
              <a:gd name="connsiteY3" fmla="*/ 83381 h 500277"/>
              <a:gd name="connsiteX4" fmla="*/ 4064000 w 4064000"/>
              <a:gd name="connsiteY4" fmla="*/ 416896 h 500277"/>
              <a:gd name="connsiteX5" fmla="*/ 3980619 w 4064000"/>
              <a:gd name="connsiteY5" fmla="*/ 500277 h 500277"/>
              <a:gd name="connsiteX6" fmla="*/ 83381 w 4064000"/>
              <a:gd name="connsiteY6" fmla="*/ 500277 h 500277"/>
              <a:gd name="connsiteX7" fmla="*/ 0 w 4064000"/>
              <a:gd name="connsiteY7" fmla="*/ 416896 h 500277"/>
              <a:gd name="connsiteX8" fmla="*/ 0 w 4064000"/>
              <a:gd name="connsiteY8" fmla="*/ 83381 h 5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500277">
                <a:moveTo>
                  <a:pt x="0" y="83381"/>
                </a:moveTo>
                <a:cubicBezTo>
                  <a:pt x="0" y="37331"/>
                  <a:pt x="37331" y="0"/>
                  <a:pt x="83381" y="0"/>
                </a:cubicBezTo>
                <a:lnTo>
                  <a:pt x="3980619" y="0"/>
                </a:lnTo>
                <a:cubicBezTo>
                  <a:pt x="4026669" y="0"/>
                  <a:pt x="4064000" y="37331"/>
                  <a:pt x="4064000" y="83381"/>
                </a:cubicBezTo>
                <a:lnTo>
                  <a:pt x="4064000" y="416896"/>
                </a:lnTo>
                <a:cubicBezTo>
                  <a:pt x="4064000" y="462946"/>
                  <a:pt x="4026669" y="500277"/>
                  <a:pt x="3980619" y="500277"/>
                </a:cubicBezTo>
                <a:lnTo>
                  <a:pt x="83381" y="500277"/>
                </a:lnTo>
                <a:cubicBezTo>
                  <a:pt x="37331" y="500277"/>
                  <a:pt x="0" y="462946"/>
                  <a:pt x="0" y="416896"/>
                </a:cubicBezTo>
                <a:lnTo>
                  <a:pt x="0" y="83381"/>
                </a:lnTo>
                <a:close/>
              </a:path>
            </a:pathLst>
          </a:custGeom>
          <a:solidFill>
            <a:srgbClr val="92D050"/>
          </a:solidFill>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15862" tIns="115862" rIns="115862" bIns="115862" numCol="1" spcCol="1270" anchor="ctr" anchorCtr="0">
            <a:noAutofit/>
          </a:bodyPr>
          <a:lstStyle/>
          <a:p>
            <a:pPr lvl="0" algn="ctr" defTabSz="1066800">
              <a:lnSpc>
                <a:spcPct val="90000"/>
              </a:lnSpc>
              <a:spcBef>
                <a:spcPct val="0"/>
              </a:spcBef>
              <a:spcAft>
                <a:spcPct val="35000"/>
              </a:spcAft>
            </a:pPr>
            <a:r>
              <a:rPr lang="en-PH" b="1" dirty="0">
                <a:solidFill>
                  <a:schemeClr val="tx1"/>
                </a:solidFill>
              </a:rPr>
              <a:t>2020</a:t>
            </a:r>
            <a:endParaRPr lang="en-PH" b="1" kern="1200" dirty="0">
              <a:solidFill>
                <a:schemeClr val="tx1"/>
              </a:solidFill>
            </a:endParaRPr>
          </a:p>
        </p:txBody>
      </p:sp>
      <p:sp>
        <p:nvSpPr>
          <p:cNvPr id="31" name="Freeform 10">
            <a:extLst>
              <a:ext uri="{FF2B5EF4-FFF2-40B4-BE49-F238E27FC236}">
                <a16:creationId xmlns:a16="http://schemas.microsoft.com/office/drawing/2014/main" id="{17F443E8-DAAF-4B73-A525-48C7938D07DF}"/>
              </a:ext>
            </a:extLst>
          </p:cNvPr>
          <p:cNvSpPr/>
          <p:nvPr/>
        </p:nvSpPr>
        <p:spPr>
          <a:xfrm>
            <a:off x="4833731" y="3260020"/>
            <a:ext cx="4623904" cy="805057"/>
          </a:xfrm>
          <a:custGeom>
            <a:avLst/>
            <a:gdLst>
              <a:gd name="connsiteX0" fmla="*/ 0 w 4064000"/>
              <a:gd name="connsiteY0" fmla="*/ 0 h 988025"/>
              <a:gd name="connsiteX1" fmla="*/ 4064000 w 4064000"/>
              <a:gd name="connsiteY1" fmla="*/ 0 h 988025"/>
              <a:gd name="connsiteX2" fmla="*/ 4064000 w 4064000"/>
              <a:gd name="connsiteY2" fmla="*/ 988025 h 988025"/>
              <a:gd name="connsiteX3" fmla="*/ 0 w 4064000"/>
              <a:gd name="connsiteY3" fmla="*/ 988025 h 988025"/>
              <a:gd name="connsiteX4" fmla="*/ 0 w 4064000"/>
              <a:gd name="connsiteY4" fmla="*/ 0 h 98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988025">
                <a:moveTo>
                  <a:pt x="0" y="0"/>
                </a:moveTo>
                <a:lnTo>
                  <a:pt x="4064000" y="0"/>
                </a:lnTo>
                <a:lnTo>
                  <a:pt x="4064000" y="988025"/>
                </a:lnTo>
                <a:lnTo>
                  <a:pt x="0" y="988025"/>
                </a:lnTo>
                <a:lnTo>
                  <a:pt x="0" y="0"/>
                </a:lnTo>
                <a:close/>
              </a:path>
            </a:pathLst>
          </a:custGeom>
          <a:ln>
            <a:solidFill>
              <a:srgbClr val="009900"/>
            </a:solidFill>
          </a:ln>
        </p:spPr>
        <p:style>
          <a:lnRef idx="2">
            <a:schemeClr val="accent1"/>
          </a:lnRef>
          <a:fillRef idx="1">
            <a:schemeClr val="lt1"/>
          </a:fillRef>
          <a:effectRef idx="0">
            <a:schemeClr val="accent1"/>
          </a:effectRef>
          <a:fontRef idx="minor">
            <a:schemeClr val="dk1"/>
          </a:fontRef>
        </p:style>
        <p:txBody>
          <a:bodyPr spcFirstLastPara="0" vert="horz" wrap="square" lIns="129032" tIns="25400" rIns="142240" bIns="25400" numCol="1" spcCol="1270" anchor="ctr" anchorCtr="1">
            <a:noAutofit/>
          </a:bodyPr>
          <a:lstStyle/>
          <a:p>
            <a:pPr algn="ctr" defTabSz="889000"/>
            <a:r>
              <a:rPr lang="en-PH" sz="1600" dirty="0">
                <a:ea typeface="+mn-lt"/>
                <a:cs typeface="+mn-lt"/>
              </a:rPr>
              <a:t>Forssman Pacific became </a:t>
            </a:r>
            <a:r>
              <a:rPr lang="en-PH" sz="1600" dirty="0" err="1">
                <a:ea typeface="+mn-lt"/>
                <a:cs typeface="+mn-lt"/>
              </a:rPr>
              <a:t>Forsspac</a:t>
            </a:r>
            <a:endParaRPr lang="en-US" sz="1600" dirty="0" err="1">
              <a:ea typeface="+mn-lt"/>
              <a:cs typeface="+mn-lt"/>
            </a:endParaRPr>
          </a:p>
        </p:txBody>
      </p:sp>
      <p:sp>
        <p:nvSpPr>
          <p:cNvPr id="33" name="Freeform 9">
            <a:extLst>
              <a:ext uri="{FF2B5EF4-FFF2-40B4-BE49-F238E27FC236}">
                <a16:creationId xmlns:a16="http://schemas.microsoft.com/office/drawing/2014/main" id="{2C752175-2B48-4C1C-B5F2-C922CCC2A5B7}"/>
              </a:ext>
            </a:extLst>
          </p:cNvPr>
          <p:cNvSpPr/>
          <p:nvPr/>
        </p:nvSpPr>
        <p:spPr>
          <a:xfrm>
            <a:off x="4145751" y="3412411"/>
            <a:ext cx="805693" cy="500277"/>
          </a:xfrm>
          <a:custGeom>
            <a:avLst/>
            <a:gdLst>
              <a:gd name="connsiteX0" fmla="*/ 0 w 4064000"/>
              <a:gd name="connsiteY0" fmla="*/ 83381 h 500277"/>
              <a:gd name="connsiteX1" fmla="*/ 83381 w 4064000"/>
              <a:gd name="connsiteY1" fmla="*/ 0 h 500277"/>
              <a:gd name="connsiteX2" fmla="*/ 3980619 w 4064000"/>
              <a:gd name="connsiteY2" fmla="*/ 0 h 500277"/>
              <a:gd name="connsiteX3" fmla="*/ 4064000 w 4064000"/>
              <a:gd name="connsiteY3" fmla="*/ 83381 h 500277"/>
              <a:gd name="connsiteX4" fmla="*/ 4064000 w 4064000"/>
              <a:gd name="connsiteY4" fmla="*/ 416896 h 500277"/>
              <a:gd name="connsiteX5" fmla="*/ 3980619 w 4064000"/>
              <a:gd name="connsiteY5" fmla="*/ 500277 h 500277"/>
              <a:gd name="connsiteX6" fmla="*/ 83381 w 4064000"/>
              <a:gd name="connsiteY6" fmla="*/ 500277 h 500277"/>
              <a:gd name="connsiteX7" fmla="*/ 0 w 4064000"/>
              <a:gd name="connsiteY7" fmla="*/ 416896 h 500277"/>
              <a:gd name="connsiteX8" fmla="*/ 0 w 4064000"/>
              <a:gd name="connsiteY8" fmla="*/ 83381 h 5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500277">
                <a:moveTo>
                  <a:pt x="0" y="83381"/>
                </a:moveTo>
                <a:cubicBezTo>
                  <a:pt x="0" y="37331"/>
                  <a:pt x="37331" y="0"/>
                  <a:pt x="83381" y="0"/>
                </a:cubicBezTo>
                <a:lnTo>
                  <a:pt x="3980619" y="0"/>
                </a:lnTo>
                <a:cubicBezTo>
                  <a:pt x="4026669" y="0"/>
                  <a:pt x="4064000" y="37331"/>
                  <a:pt x="4064000" y="83381"/>
                </a:cubicBezTo>
                <a:lnTo>
                  <a:pt x="4064000" y="416896"/>
                </a:lnTo>
                <a:cubicBezTo>
                  <a:pt x="4064000" y="462946"/>
                  <a:pt x="4026669" y="500277"/>
                  <a:pt x="3980619" y="500277"/>
                </a:cubicBezTo>
                <a:lnTo>
                  <a:pt x="83381" y="500277"/>
                </a:lnTo>
                <a:cubicBezTo>
                  <a:pt x="37331" y="500277"/>
                  <a:pt x="0" y="462946"/>
                  <a:pt x="0" y="416896"/>
                </a:cubicBezTo>
                <a:lnTo>
                  <a:pt x="0" y="83381"/>
                </a:lnTo>
                <a:close/>
              </a:path>
            </a:pathLst>
          </a:custGeom>
          <a:solidFill>
            <a:srgbClr val="92D050"/>
          </a:solidFill>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15862" tIns="115862" rIns="115862" bIns="115862" numCol="1" spcCol="1270" anchor="ctr" anchorCtr="0">
            <a:noAutofit/>
          </a:bodyPr>
          <a:lstStyle/>
          <a:p>
            <a:pPr lvl="0" algn="ctr" defTabSz="1066800">
              <a:lnSpc>
                <a:spcPct val="90000"/>
              </a:lnSpc>
              <a:spcBef>
                <a:spcPct val="0"/>
              </a:spcBef>
              <a:spcAft>
                <a:spcPct val="35000"/>
              </a:spcAft>
            </a:pPr>
            <a:r>
              <a:rPr lang="en-PH" b="1" dirty="0">
                <a:solidFill>
                  <a:schemeClr val="tx1"/>
                </a:solidFill>
              </a:rPr>
              <a:t>2010</a:t>
            </a:r>
            <a:endParaRPr lang="en-PH" b="1" kern="1200" dirty="0">
              <a:solidFill>
                <a:schemeClr val="tx1"/>
              </a:solidFill>
            </a:endParaRPr>
          </a:p>
        </p:txBody>
      </p:sp>
      <p:pic>
        <p:nvPicPr>
          <p:cNvPr id="3" name="Picture 1">
            <a:extLst>
              <a:ext uri="{FF2B5EF4-FFF2-40B4-BE49-F238E27FC236}">
                <a16:creationId xmlns:a16="http://schemas.microsoft.com/office/drawing/2014/main" id="{08D14D41-0D0F-1EA8-B84B-73F83C4449AB}"/>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slide 8">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9918156" y="5699842"/>
            <a:ext cx="609600" cy="609600"/>
          </a:xfrm>
          <a:prstGeom prst="rect">
            <a:avLst/>
          </a:prstGeom>
        </p:spPr>
      </p:pic>
    </p:spTree>
    <p:extLst>
      <p:ext uri="{BB962C8B-B14F-4D97-AF65-F5344CB8AC3E}">
        <p14:creationId xmlns:p14="http://schemas.microsoft.com/office/powerpoint/2010/main" val="13254994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1000" fill="hold"/>
                                        <p:tgtEl>
                                          <p:spTgt spid="12"/>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1000"/>
                                        <p:tgtEl>
                                          <p:spTgt spid="15"/>
                                        </p:tgtEl>
                                      </p:cBhvr>
                                    </p:animEffect>
                                    <p:anim calcmode="lin" valueType="num">
                                      <p:cBhvr>
                                        <p:cTn id="87" dur="1000" fill="hold"/>
                                        <p:tgtEl>
                                          <p:spTgt spid="15"/>
                                        </p:tgtEl>
                                        <p:attrNameLst>
                                          <p:attrName>ppt_x</p:attrName>
                                        </p:attrNameLst>
                                      </p:cBhvr>
                                      <p:tavLst>
                                        <p:tav tm="0">
                                          <p:val>
                                            <p:strVal val="#ppt_x"/>
                                          </p:val>
                                        </p:tav>
                                        <p:tav tm="100000">
                                          <p:val>
                                            <p:strVal val="#ppt_x"/>
                                          </p:val>
                                        </p:tav>
                                      </p:tavLst>
                                    </p:anim>
                                    <p:anim calcmode="lin" valueType="num">
                                      <p:cBhvr>
                                        <p:cTn id="8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14"/>
                </p:tgtEl>
              </p:cMediaNode>
            </p:audio>
            <p:audio>
              <p:cMediaNode vol="80000">
                <p:cTn id="90" fill="hold" display="0">
                  <p:stCondLst>
                    <p:cond delay="indefinite"/>
                  </p:stCondLst>
                  <p:endCondLst>
                    <p:cond evt="onStopAudio" delay="0">
                      <p:tgtEl>
                        <p:sldTgt/>
                      </p:tgtEl>
                    </p:cond>
                  </p:endCondLst>
                </p:cTn>
                <p:tgtEl>
                  <p:spTgt spid="17"/>
                </p:tgtEl>
              </p:cMediaNode>
            </p:audio>
            <p:audio>
              <p:cMediaNode vol="80000">
                <p:cTn id="91" fill="hold" display="0">
                  <p:stCondLst>
                    <p:cond delay="indefinite"/>
                  </p:stCondLst>
                  <p:endCondLst>
                    <p:cond evt="onStopAudio" delay="0">
                      <p:tgtEl>
                        <p:sldTgt/>
                      </p:tgtEl>
                    </p:cond>
                  </p:endCondLst>
                </p:cTn>
                <p:tgtEl>
                  <p:spTgt spid="19"/>
                </p:tgtEl>
              </p:cMediaNode>
            </p:audio>
            <p:audio>
              <p:cMediaNode vol="80000">
                <p:cTn id="92" fill="hold" display="0">
                  <p:stCondLst>
                    <p:cond delay="indefinite"/>
                  </p:stCondLst>
                  <p:endCondLst>
                    <p:cond evt="onStopAudio" delay="0">
                      <p:tgtEl>
                        <p:sldTgt/>
                      </p:tgtEl>
                    </p:cond>
                  </p:endCondLst>
                </p:cTn>
                <p:tgtEl>
                  <p:spTgt spid="22"/>
                </p:tgtEl>
              </p:cMediaNode>
            </p:audio>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40295" fill="hold"/>
                                        <p:tgtEl>
                                          <p:spTgt spid="25"/>
                                        </p:tgtEl>
                                      </p:cBhvr>
                                    </p:cmd>
                                  </p:childTnLst>
                                </p:cTn>
                              </p:par>
                            </p:childTnLst>
                          </p:cTn>
                        </p:par>
                      </p:childTnLst>
                    </p:cTn>
                  </p:par>
                </p:childTnLst>
              </p:cTn>
              <p:nextCondLst>
                <p:cond evt="onClick" delay="0">
                  <p:tgtEl>
                    <p:spTgt spid="25"/>
                  </p:tgtEl>
                </p:cond>
              </p:nextCondLst>
            </p:seq>
            <p:audio>
              <p:cMediaNode vol="80000">
                <p:cTn id="98" fill="hold" display="0">
                  <p:stCondLst>
                    <p:cond delay="indefinite"/>
                  </p:stCondLst>
                  <p:endCondLst>
                    <p:cond evt="onStopAudio" delay="0">
                      <p:tgtEl>
                        <p:sldTgt/>
                      </p:tgtEl>
                    </p:cond>
                  </p:endCondLst>
                </p:cTn>
                <p:tgtEl>
                  <p:spTgt spid="25"/>
                </p:tgtEl>
              </p:cMediaNode>
            </p:audio>
          </p:childTnLst>
        </p:cTn>
      </p:par>
    </p:tnLst>
    <p:bldLst>
      <p:bldP spid="15" grpId="0" animBg="1"/>
      <p:bldP spid="7" grpId="0" animBg="1"/>
      <p:bldP spid="6" grpId="0" animBg="1"/>
      <p:bldP spid="9" grpId="0" animBg="1"/>
      <p:bldP spid="8" grpId="0" animBg="1"/>
      <p:bldP spid="11" grpId="0" animBg="1"/>
      <p:bldP spid="10" grpId="0" animBg="1"/>
      <p:bldP spid="13" grpId="0" animBg="1"/>
      <p:bldP spid="24" grpId="0" animBg="1"/>
      <p:bldP spid="12" grpId="0" animBg="1"/>
      <p:bldP spid="3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5C46B6-3B9A-46B2-A532-7286061A9855}"/>
              </a:ext>
            </a:extLst>
          </p:cNvPr>
          <p:cNvGrpSpPr/>
          <p:nvPr/>
        </p:nvGrpSpPr>
        <p:grpSpPr>
          <a:xfrm>
            <a:off x="617546" y="5345226"/>
            <a:ext cx="8896579" cy="805057"/>
            <a:chOff x="4117866" y="994762"/>
            <a:chExt cx="5330934" cy="805057"/>
          </a:xfrm>
        </p:grpSpPr>
        <p:sp>
          <p:nvSpPr>
            <p:cNvPr id="8" name="Freeform 6">
              <a:extLst>
                <a:ext uri="{FF2B5EF4-FFF2-40B4-BE49-F238E27FC236}">
                  <a16:creationId xmlns:a16="http://schemas.microsoft.com/office/drawing/2014/main" id="{9FCAEFC8-F932-486B-9598-A2F8DCE867D7}"/>
                </a:ext>
              </a:extLst>
            </p:cNvPr>
            <p:cNvSpPr/>
            <p:nvPr/>
          </p:nvSpPr>
          <p:spPr>
            <a:xfrm>
              <a:off x="4851400" y="994762"/>
              <a:ext cx="4597400" cy="805057"/>
            </a:xfrm>
            <a:custGeom>
              <a:avLst/>
              <a:gdLst>
                <a:gd name="connsiteX0" fmla="*/ 0 w 4064000"/>
                <a:gd name="connsiteY0" fmla="*/ 0 h 805057"/>
                <a:gd name="connsiteX1" fmla="*/ 4064000 w 4064000"/>
                <a:gd name="connsiteY1" fmla="*/ 0 h 805057"/>
                <a:gd name="connsiteX2" fmla="*/ 4064000 w 4064000"/>
                <a:gd name="connsiteY2" fmla="*/ 805057 h 805057"/>
                <a:gd name="connsiteX3" fmla="*/ 0 w 4064000"/>
                <a:gd name="connsiteY3" fmla="*/ 805057 h 805057"/>
                <a:gd name="connsiteX4" fmla="*/ 0 w 4064000"/>
                <a:gd name="connsiteY4" fmla="*/ 0 h 80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805057">
                  <a:moveTo>
                    <a:pt x="0" y="0"/>
                  </a:moveTo>
                  <a:lnTo>
                    <a:pt x="4064000" y="0"/>
                  </a:lnTo>
                  <a:lnTo>
                    <a:pt x="4064000" y="805057"/>
                  </a:lnTo>
                  <a:lnTo>
                    <a:pt x="0" y="805057"/>
                  </a:lnTo>
                  <a:lnTo>
                    <a:pt x="0" y="0"/>
                  </a:lnTo>
                  <a:close/>
                </a:path>
              </a:pathLst>
            </a:custGeom>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29032" tIns="25400" rIns="142240" bIns="25400" numCol="1" spcCol="1270" anchor="ctr" anchorCtr="1">
              <a:noAutofit/>
            </a:bodyPr>
            <a:lstStyle/>
            <a:p>
              <a:pPr marL="0" lvl="1" algn="ctr" defTabSz="889000">
                <a:lnSpc>
                  <a:spcPct val="90000"/>
                </a:lnSpc>
                <a:spcBef>
                  <a:spcPct val="0"/>
                </a:spcBef>
                <a:spcAft>
                  <a:spcPct val="20000"/>
                </a:spcAft>
              </a:pPr>
              <a:r>
                <a:rPr lang="en-PH" sz="1600" dirty="0"/>
                <a:t>Since 2016 </a:t>
              </a:r>
              <a:r>
                <a:rPr lang="en-PH" sz="1600" dirty="0" err="1"/>
                <a:t>Forsspac</a:t>
              </a:r>
              <a:r>
                <a:rPr lang="en-PH" sz="1600" dirty="0"/>
                <a:t> has re-launched its international presence and has worked on projects in Australia, USA, UK and the Middle East</a:t>
              </a:r>
              <a:endParaRPr lang="en-PH" sz="1600" kern="1200" dirty="0">
                <a:cs typeface="Arial"/>
              </a:endParaRPr>
            </a:p>
          </p:txBody>
        </p:sp>
        <p:sp>
          <p:nvSpPr>
            <p:cNvPr id="9" name="Freeform 5">
              <a:extLst>
                <a:ext uri="{FF2B5EF4-FFF2-40B4-BE49-F238E27FC236}">
                  <a16:creationId xmlns:a16="http://schemas.microsoft.com/office/drawing/2014/main" id="{3E8D79CF-89F0-424B-9D3A-A6188E6F8043}"/>
                </a:ext>
              </a:extLst>
            </p:cNvPr>
            <p:cNvSpPr/>
            <p:nvPr/>
          </p:nvSpPr>
          <p:spPr>
            <a:xfrm>
              <a:off x="4117866" y="1147153"/>
              <a:ext cx="821700" cy="500277"/>
            </a:xfrm>
            <a:custGeom>
              <a:avLst/>
              <a:gdLst>
                <a:gd name="connsiteX0" fmla="*/ 0 w 4064000"/>
                <a:gd name="connsiteY0" fmla="*/ 83381 h 500277"/>
                <a:gd name="connsiteX1" fmla="*/ 83381 w 4064000"/>
                <a:gd name="connsiteY1" fmla="*/ 0 h 500277"/>
                <a:gd name="connsiteX2" fmla="*/ 3980619 w 4064000"/>
                <a:gd name="connsiteY2" fmla="*/ 0 h 500277"/>
                <a:gd name="connsiteX3" fmla="*/ 4064000 w 4064000"/>
                <a:gd name="connsiteY3" fmla="*/ 83381 h 500277"/>
                <a:gd name="connsiteX4" fmla="*/ 4064000 w 4064000"/>
                <a:gd name="connsiteY4" fmla="*/ 416896 h 500277"/>
                <a:gd name="connsiteX5" fmla="*/ 3980619 w 4064000"/>
                <a:gd name="connsiteY5" fmla="*/ 500277 h 500277"/>
                <a:gd name="connsiteX6" fmla="*/ 83381 w 4064000"/>
                <a:gd name="connsiteY6" fmla="*/ 500277 h 500277"/>
                <a:gd name="connsiteX7" fmla="*/ 0 w 4064000"/>
                <a:gd name="connsiteY7" fmla="*/ 416896 h 500277"/>
                <a:gd name="connsiteX8" fmla="*/ 0 w 4064000"/>
                <a:gd name="connsiteY8" fmla="*/ 83381 h 50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4000" h="500277">
                  <a:moveTo>
                    <a:pt x="0" y="83381"/>
                  </a:moveTo>
                  <a:cubicBezTo>
                    <a:pt x="0" y="37331"/>
                    <a:pt x="37331" y="0"/>
                    <a:pt x="83381" y="0"/>
                  </a:cubicBezTo>
                  <a:lnTo>
                    <a:pt x="3980619" y="0"/>
                  </a:lnTo>
                  <a:cubicBezTo>
                    <a:pt x="4026669" y="0"/>
                    <a:pt x="4064000" y="37331"/>
                    <a:pt x="4064000" y="83381"/>
                  </a:cubicBezTo>
                  <a:lnTo>
                    <a:pt x="4064000" y="416896"/>
                  </a:lnTo>
                  <a:cubicBezTo>
                    <a:pt x="4064000" y="462946"/>
                    <a:pt x="4026669" y="500277"/>
                    <a:pt x="3980619" y="500277"/>
                  </a:cubicBezTo>
                  <a:lnTo>
                    <a:pt x="83381" y="500277"/>
                  </a:lnTo>
                  <a:cubicBezTo>
                    <a:pt x="37331" y="500277"/>
                    <a:pt x="0" y="462946"/>
                    <a:pt x="0" y="416896"/>
                  </a:cubicBezTo>
                  <a:lnTo>
                    <a:pt x="0" y="83381"/>
                  </a:lnTo>
                  <a:close/>
                </a:path>
              </a:pathLst>
            </a:custGeom>
            <a:solidFill>
              <a:srgbClr val="92D050"/>
            </a:solidFill>
            <a:ln>
              <a:solidFill>
                <a:srgbClr val="006600"/>
              </a:solidFill>
            </a:ln>
          </p:spPr>
          <p:style>
            <a:lnRef idx="2">
              <a:schemeClr val="accent1"/>
            </a:lnRef>
            <a:fillRef idx="1">
              <a:schemeClr val="lt1"/>
            </a:fillRef>
            <a:effectRef idx="0">
              <a:schemeClr val="accent1"/>
            </a:effectRef>
            <a:fontRef idx="minor">
              <a:schemeClr val="dk1"/>
            </a:fontRef>
          </p:style>
          <p:txBody>
            <a:bodyPr spcFirstLastPara="0" vert="horz" wrap="square" lIns="115862" tIns="115862" rIns="115862" bIns="115862" numCol="1" spcCol="1270" anchor="ctr" anchorCtr="0">
              <a:noAutofit/>
            </a:bodyPr>
            <a:lstStyle/>
            <a:p>
              <a:pPr lvl="0" algn="ctr" defTabSz="1066800">
                <a:lnSpc>
                  <a:spcPct val="90000"/>
                </a:lnSpc>
                <a:spcBef>
                  <a:spcPct val="0"/>
                </a:spcBef>
                <a:spcAft>
                  <a:spcPct val="35000"/>
                </a:spcAft>
              </a:pPr>
              <a:r>
                <a:rPr lang="en-PH" sz="1600" b="1" kern="1200" dirty="0">
                  <a:solidFill>
                    <a:schemeClr val="tx1"/>
                  </a:solidFill>
                </a:rPr>
                <a:t>2016</a:t>
              </a:r>
            </a:p>
          </p:txBody>
        </p:sp>
      </p:grpSp>
      <p:pic>
        <p:nvPicPr>
          <p:cNvPr id="3" name="s444 sp17" descr="speechSoundShapePicture 1">
            <a:hlinkClick r:id="" action="ppaction://media"/>
            <a:extLst>
              <a:ext uri="{FF2B5EF4-FFF2-40B4-BE49-F238E27FC236}">
                <a16:creationId xmlns:a16="http://schemas.microsoft.com/office/drawing/2014/main" id="{E9A677E2-A1E5-4D64-98A0-799B2431F7BF}"/>
              </a:ext>
            </a:extLst>
          </p:cNvPr>
          <p:cNvPicPr>
            <a:picLocks noChangeAspect="1"/>
          </p:cNvPicPr>
          <p:nvPr>
            <a:audioFile r:link="rId2"/>
            <p:extLst>
              <p:ext uri="{DAA4B4D4-6D71-4841-9C94-3DE7FCFB9230}">
                <p14:media xmlns:p14="http://schemas.microsoft.com/office/powerpoint/2010/main" r:embed="rId1" r:link="rId3"/>
              </p:ext>
            </p:extLst>
          </p:nvPr>
        </p:nvPicPr>
        <p:blipFill>
          <a:blip r:embed="rId8"/>
          <a:stretch>
            <a:fillRect/>
          </a:stretch>
        </p:blipFill>
        <p:spPr>
          <a:xfrm>
            <a:off x="9652000" y="7112000"/>
            <a:ext cx="254000" cy="254000"/>
          </a:xfrm>
          <a:prstGeom prst="rect">
            <a:avLst/>
          </a:prstGeom>
        </p:spPr>
      </p:pic>
      <p:sp>
        <p:nvSpPr>
          <p:cNvPr id="4" name="1-Sub1" descr="speechTextShapePicture 1">
            <a:extLst>
              <a:ext uri="{FF2B5EF4-FFF2-40B4-BE49-F238E27FC236}">
                <a16:creationId xmlns:a16="http://schemas.microsoft.com/office/drawing/2014/main" id="{12363DA1-EC15-47AC-B995-DBAB1A024018}"/>
              </a:ext>
            </a:extLst>
          </p:cNvPr>
          <p:cNvSpPr txBox="1"/>
          <p:nvPr/>
        </p:nvSpPr>
        <p:spPr>
          <a:xfrm>
            <a:off x="990600" y="6858000"/>
            <a:ext cx="7924800" cy="508000"/>
          </a:xfrm>
          <a:prstGeom prst="rect">
            <a:avLst/>
          </a:prstGeom>
          <a:solidFill>
            <a:srgbClr val="FFFFFF"/>
          </a:solidFill>
        </p:spPr>
        <p:txBody>
          <a:bodyPr vert="horz" lIns="127000" rIns="254000" rtlCol="0" anchor="ctr">
            <a:noAutofit/>
          </a:bodyPr>
          <a:lstStyle/>
          <a:p>
            <a:r>
              <a:rPr lang="en-US" sz="1200">
                <a:latin typeface="Arial" panose="020B0604020202020204" pitchFamily="34" charset="0"/>
              </a:rPr>
              <a:t>During 2016 Forsspac launched its international sales program and has already established International Sales Agents in Australia, USA, UK, Malaysia, and New Zealand </a:t>
            </a:r>
            <a:endParaRPr lang="en-PH" sz="1200">
              <a:latin typeface="Arial" panose="020B0604020202020204" pitchFamily="34" charset="0"/>
            </a:endParaRPr>
          </a:p>
        </p:txBody>
      </p:sp>
      <p:grpSp>
        <p:nvGrpSpPr>
          <p:cNvPr id="2" name="Group 1">
            <a:extLst>
              <a:ext uri="{FF2B5EF4-FFF2-40B4-BE49-F238E27FC236}">
                <a16:creationId xmlns:a16="http://schemas.microsoft.com/office/drawing/2014/main" id="{A2E8D903-658A-5143-BAB2-0B0667702554}"/>
              </a:ext>
            </a:extLst>
          </p:cNvPr>
          <p:cNvGrpSpPr/>
          <p:nvPr/>
        </p:nvGrpSpPr>
        <p:grpSpPr>
          <a:xfrm>
            <a:off x="788551" y="852989"/>
            <a:ext cx="8554571" cy="4379796"/>
            <a:chOff x="836827" y="1435182"/>
            <a:chExt cx="8554571" cy="4379796"/>
          </a:xfrm>
        </p:grpSpPr>
        <p:sp>
          <p:nvSpPr>
            <p:cNvPr id="5" name="Rectangle 4">
              <a:extLst>
                <a:ext uri="{FF2B5EF4-FFF2-40B4-BE49-F238E27FC236}">
                  <a16:creationId xmlns:a16="http://schemas.microsoft.com/office/drawing/2014/main" id="{DA509C5B-47DD-42DF-874B-B556E2EACD26}"/>
                </a:ext>
              </a:extLst>
            </p:cNvPr>
            <p:cNvSpPr/>
            <p:nvPr/>
          </p:nvSpPr>
          <p:spPr>
            <a:xfrm>
              <a:off x="1600200" y="1966450"/>
              <a:ext cx="2234234" cy="830997"/>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United Kingdom</a:t>
              </a:r>
            </a:p>
          </p:txBody>
        </p:sp>
        <p:sp>
          <p:nvSpPr>
            <p:cNvPr id="10" name="Rectangle 9">
              <a:extLst>
                <a:ext uri="{FF2B5EF4-FFF2-40B4-BE49-F238E27FC236}">
                  <a16:creationId xmlns:a16="http://schemas.microsoft.com/office/drawing/2014/main" id="{53780B81-7F71-485B-91C4-5F5933D45E55}"/>
                </a:ext>
              </a:extLst>
            </p:cNvPr>
            <p:cNvSpPr/>
            <p:nvPr/>
          </p:nvSpPr>
          <p:spPr>
            <a:xfrm>
              <a:off x="3447400" y="5105400"/>
              <a:ext cx="2234234"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Australia</a:t>
              </a:r>
            </a:p>
          </p:txBody>
        </p:sp>
        <p:sp>
          <p:nvSpPr>
            <p:cNvPr id="11" name="Rectangle 10">
              <a:extLst>
                <a:ext uri="{FF2B5EF4-FFF2-40B4-BE49-F238E27FC236}">
                  <a16:creationId xmlns:a16="http://schemas.microsoft.com/office/drawing/2014/main" id="{FF2F2520-ABEC-4D3C-96E5-396B92419585}"/>
                </a:ext>
              </a:extLst>
            </p:cNvPr>
            <p:cNvSpPr/>
            <p:nvPr/>
          </p:nvSpPr>
          <p:spPr>
            <a:xfrm>
              <a:off x="7086600" y="2151115"/>
              <a:ext cx="2234234"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United States</a:t>
              </a:r>
            </a:p>
          </p:txBody>
        </p:sp>
        <p:sp>
          <p:nvSpPr>
            <p:cNvPr id="12" name="Rectangle 11">
              <a:extLst>
                <a:ext uri="{FF2B5EF4-FFF2-40B4-BE49-F238E27FC236}">
                  <a16:creationId xmlns:a16="http://schemas.microsoft.com/office/drawing/2014/main" id="{8CFDB3EA-F876-4C68-9810-ACDA7A6A6E85}"/>
                </a:ext>
              </a:extLst>
            </p:cNvPr>
            <p:cNvSpPr/>
            <p:nvPr/>
          </p:nvSpPr>
          <p:spPr>
            <a:xfrm>
              <a:off x="2023940" y="3800803"/>
              <a:ext cx="2234234"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Malaysia</a:t>
              </a:r>
            </a:p>
          </p:txBody>
        </p:sp>
        <p:sp>
          <p:nvSpPr>
            <p:cNvPr id="13" name="Rectangle 12">
              <a:extLst>
                <a:ext uri="{FF2B5EF4-FFF2-40B4-BE49-F238E27FC236}">
                  <a16:creationId xmlns:a16="http://schemas.microsoft.com/office/drawing/2014/main" id="{A07A5109-DA62-41D7-9117-6C760DDB21A7}"/>
                </a:ext>
              </a:extLst>
            </p:cNvPr>
            <p:cNvSpPr/>
            <p:nvPr/>
          </p:nvSpPr>
          <p:spPr>
            <a:xfrm>
              <a:off x="6096000" y="4966214"/>
              <a:ext cx="2234234"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New Zealand</a:t>
              </a:r>
            </a:p>
          </p:txBody>
        </p:sp>
        <p:sp>
          <p:nvSpPr>
            <p:cNvPr id="14" name="Rectangle 13">
              <a:extLst>
                <a:ext uri="{FF2B5EF4-FFF2-40B4-BE49-F238E27FC236}">
                  <a16:creationId xmlns:a16="http://schemas.microsoft.com/office/drawing/2014/main" id="{8AE51060-01E5-4456-9ABB-2AD91948ACE0}"/>
                </a:ext>
              </a:extLst>
            </p:cNvPr>
            <p:cNvSpPr/>
            <p:nvPr/>
          </p:nvSpPr>
          <p:spPr>
            <a:xfrm>
              <a:off x="4582446" y="3339138"/>
              <a:ext cx="2234234"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Philippines</a:t>
              </a:r>
            </a:p>
          </p:txBody>
        </p:sp>
        <p:pic>
          <p:nvPicPr>
            <p:cNvPr id="6" name="Picture 14" descr="Map&#10;&#10;Description automatically generated">
              <a:extLst>
                <a:ext uri="{FF2B5EF4-FFF2-40B4-BE49-F238E27FC236}">
                  <a16:creationId xmlns:a16="http://schemas.microsoft.com/office/drawing/2014/main" id="{0B2AF2CB-87C3-450A-A950-189241DD9B7C}"/>
                </a:ext>
              </a:extLst>
            </p:cNvPr>
            <p:cNvPicPr>
              <a:picLocks noChangeAspect="1"/>
            </p:cNvPicPr>
            <p:nvPr/>
          </p:nvPicPr>
          <p:blipFill>
            <a:blip r:embed="rId9"/>
            <a:stretch>
              <a:fillRect/>
            </a:stretch>
          </p:blipFill>
          <p:spPr>
            <a:xfrm>
              <a:off x="836827" y="1435182"/>
              <a:ext cx="8554571" cy="4379796"/>
            </a:xfrm>
            <a:prstGeom prst="rect">
              <a:avLst/>
            </a:prstGeom>
          </p:spPr>
        </p:pic>
        <p:pic>
          <p:nvPicPr>
            <p:cNvPr id="15" name="Graphic 15" descr="Marker with solid fill">
              <a:extLst>
                <a:ext uri="{FF2B5EF4-FFF2-40B4-BE49-F238E27FC236}">
                  <a16:creationId xmlns:a16="http://schemas.microsoft.com/office/drawing/2014/main" id="{2FA4FAA6-DD4D-4227-97AC-81BEE1936C2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891107" y="1967490"/>
              <a:ext cx="379013" cy="369205"/>
            </a:xfrm>
            <a:prstGeom prst="rect">
              <a:avLst/>
            </a:prstGeom>
          </p:spPr>
        </p:pic>
        <p:pic>
          <p:nvPicPr>
            <p:cNvPr id="16" name="Graphic 15" descr="Marker with solid fill">
              <a:extLst>
                <a:ext uri="{FF2B5EF4-FFF2-40B4-BE49-F238E27FC236}">
                  <a16:creationId xmlns:a16="http://schemas.microsoft.com/office/drawing/2014/main" id="{DFFC2508-6D8F-434C-ADF1-4E1A905CB15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203367" y="2197046"/>
              <a:ext cx="379013" cy="369205"/>
            </a:xfrm>
            <a:prstGeom prst="rect">
              <a:avLst/>
            </a:prstGeom>
          </p:spPr>
        </p:pic>
        <p:pic>
          <p:nvPicPr>
            <p:cNvPr id="17" name="Graphic 16" descr="Marker with solid fill">
              <a:extLst>
                <a:ext uri="{FF2B5EF4-FFF2-40B4-BE49-F238E27FC236}">
                  <a16:creationId xmlns:a16="http://schemas.microsoft.com/office/drawing/2014/main" id="{6A65A1BC-A0E7-4797-A9E7-1213567E31E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6091658" y="2646593"/>
              <a:ext cx="379013" cy="369205"/>
            </a:xfrm>
            <a:prstGeom prst="rect">
              <a:avLst/>
            </a:prstGeom>
          </p:spPr>
        </p:pic>
        <p:pic>
          <p:nvPicPr>
            <p:cNvPr id="18" name="Graphic 17" descr="Marker with solid fill">
              <a:extLst>
                <a:ext uri="{FF2B5EF4-FFF2-40B4-BE49-F238E27FC236}">
                  <a16:creationId xmlns:a16="http://schemas.microsoft.com/office/drawing/2014/main" id="{993D4224-E724-4800-8F7A-299907BC717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795207" y="3067447"/>
              <a:ext cx="379013" cy="369205"/>
            </a:xfrm>
            <a:prstGeom prst="rect">
              <a:avLst/>
            </a:prstGeom>
          </p:spPr>
        </p:pic>
        <p:pic>
          <p:nvPicPr>
            <p:cNvPr id="19" name="Graphic 18" descr="Marker with solid fill">
              <a:extLst>
                <a:ext uri="{FF2B5EF4-FFF2-40B4-BE49-F238E27FC236}">
                  <a16:creationId xmlns:a16="http://schemas.microsoft.com/office/drawing/2014/main" id="{3E3EEBC8-18BC-4BB3-AEAB-8C5C68B68CA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8015248" y="4062192"/>
              <a:ext cx="379013" cy="369205"/>
            </a:xfrm>
            <a:prstGeom prst="rect">
              <a:avLst/>
            </a:prstGeom>
          </p:spPr>
        </p:pic>
        <p:pic>
          <p:nvPicPr>
            <p:cNvPr id="20" name="Graphic 19" descr="Marker with solid fill">
              <a:extLst>
                <a:ext uri="{FF2B5EF4-FFF2-40B4-BE49-F238E27FC236}">
                  <a16:creationId xmlns:a16="http://schemas.microsoft.com/office/drawing/2014/main" id="{82BB89AD-78C7-4834-B163-4FA442A9FAAF}"/>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8560703" y="4492611"/>
              <a:ext cx="379013" cy="369205"/>
            </a:xfrm>
            <a:prstGeom prst="rect">
              <a:avLst/>
            </a:prstGeom>
          </p:spPr>
        </p:pic>
      </p:grpSp>
      <p:pic>
        <p:nvPicPr>
          <p:cNvPr id="22" name="Picture 1">
            <a:extLst>
              <a:ext uri="{FF2B5EF4-FFF2-40B4-BE49-F238E27FC236}">
                <a16:creationId xmlns:a16="http://schemas.microsoft.com/office/drawing/2014/main" id="{2747F5B5-CE9B-94D5-75CF-D42C52EE6AD6}"/>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7007" y="6429022"/>
            <a:ext cx="101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slide 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9326619" y="4882574"/>
            <a:ext cx="609600" cy="609600"/>
          </a:xfrm>
          <a:prstGeom prst="rect">
            <a:avLst/>
          </a:prstGeom>
        </p:spPr>
      </p:pic>
    </p:spTree>
    <p:extLst>
      <p:ext uri="{BB962C8B-B14F-4D97-AF65-F5344CB8AC3E}">
        <p14:creationId xmlns:p14="http://schemas.microsoft.com/office/powerpoint/2010/main" val="27212312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310" fill="hold"/>
                                        <p:tgtEl>
                                          <p:spTgt spid="23"/>
                                        </p:tgtEl>
                                      </p:cBhvr>
                                    </p:cmd>
                                  </p:childTnLst>
                                </p:cTn>
                              </p:par>
                            </p:childTnLst>
                          </p:cTn>
                        </p:par>
                      </p:childTnLst>
                    </p:cTn>
                  </p:par>
                </p:childTnLst>
              </p:cTn>
              <p:nextCondLst>
                <p:cond evt="onClick" delay="0">
                  <p:tgtEl>
                    <p:spTgt spid="23"/>
                  </p:tgtEl>
                </p:cond>
              </p:nextCondLst>
            </p:seq>
            <p:audio>
              <p:cMediaNode vol="80000">
                <p:cTn id="23"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Theme1.0">
  <a:themeElements>
    <a:clrScheme name="Custom 1">
      <a:dk1>
        <a:sysClr val="windowText" lastClr="000000"/>
      </a:dk1>
      <a:lt1>
        <a:sysClr val="window" lastClr="FFFFFF"/>
      </a:lt1>
      <a:dk2>
        <a:srgbClr val="4F271C"/>
      </a:dk2>
      <a:lt2>
        <a:srgbClr val="E7DEC9"/>
      </a:lt2>
      <a:accent1>
        <a:srgbClr val="C00000"/>
      </a:accent1>
      <a:accent2>
        <a:srgbClr val="002060"/>
      </a:accent2>
      <a:accent3>
        <a:srgbClr val="006600"/>
      </a:accent3>
      <a:accent4>
        <a:srgbClr val="84AA33"/>
      </a:accent4>
      <a:accent5>
        <a:srgbClr val="964305"/>
      </a:accent5>
      <a:accent6>
        <a:srgbClr val="475A8D"/>
      </a:accent6>
      <a:hlink>
        <a:srgbClr val="8DC765"/>
      </a:hlink>
      <a:folHlink>
        <a:srgbClr val="AA8A1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0" id="{DAA129D2-D0B8-47EF-8011-44100118FFCD}" vid="{9720A52A-A7BA-4FAB-80BA-5912C755B0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0B6CD2C26E4146AEA7247D2F3243D8" ma:contentTypeVersion="17" ma:contentTypeDescription="Create a new document." ma:contentTypeScope="" ma:versionID="77d60cac2b7794f6c6ec3f7a6c7e351f">
  <xsd:schema xmlns:xsd="http://www.w3.org/2001/XMLSchema" xmlns:xs="http://www.w3.org/2001/XMLSchema" xmlns:p="http://schemas.microsoft.com/office/2006/metadata/properties" xmlns:ns2="8d3e3dc3-2898-499a-b070-2bae628c89ef" xmlns:ns3="2d38d079-e740-4de3-8804-24bd22702a8a" targetNamespace="http://schemas.microsoft.com/office/2006/metadata/properties" ma:root="true" ma:fieldsID="9ccbf018ea887ca629c7b5ba12a4773b" ns2:_="" ns3:_="">
    <xsd:import namespace="8d3e3dc3-2898-499a-b070-2bae628c89ef"/>
    <xsd:import namespace="2d38d079-e740-4de3-8804-24bd22702a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Appendix"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e3dc3-2898-499a-b070-2bae628c89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Appendix" ma:index="18" nillable="true" ma:displayName="Appendix" ma:format="Dropdown" ma:internalName="Appendix">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819efc-2064-4f6a-937e-c28693a729a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d38d079-e740-4de3-8804-24bd22702a8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8e9281d-86e8-40f8-b510-5797ca768189}" ma:internalName="TaxCatchAll" ma:showField="CatchAllData" ma:web="2d38d079-e740-4de3-8804-24bd22702a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endix xmlns="8d3e3dc3-2898-499a-b070-2bae628c89ef" xsi:nil="true"/>
    <lcf76f155ced4ddcb4097134ff3c332f xmlns="8d3e3dc3-2898-499a-b070-2bae628c89ef">
      <Terms xmlns="http://schemas.microsoft.com/office/infopath/2007/PartnerControls"/>
    </lcf76f155ced4ddcb4097134ff3c332f>
    <TaxCatchAll xmlns="2d38d079-e740-4de3-8804-24bd22702a8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67B18-03AE-4480-A9D0-B51F6944F4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3e3dc3-2898-499a-b070-2bae628c89ef"/>
    <ds:schemaRef ds:uri="2d38d079-e740-4de3-8804-24bd22702a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C8445A-FE8C-4A60-ABC0-EFC91204195E}">
  <ds:schemaRefs>
    <ds:schemaRef ds:uri="http://schemas.microsoft.com/office/infopath/2007/PartnerControls"/>
    <ds:schemaRef ds:uri="http://purl.org/dc/elements/1.1/"/>
    <ds:schemaRef ds:uri="http://www.w3.org/XML/1998/namespace"/>
    <ds:schemaRef ds:uri="http://schemas.microsoft.com/office/2006/documentManagement/types"/>
    <ds:schemaRef ds:uri="2d38d079-e740-4de3-8804-24bd22702a8a"/>
    <ds:schemaRef ds:uri="http://schemas.openxmlformats.org/package/2006/metadata/core-properties"/>
    <ds:schemaRef ds:uri="8d3e3dc3-2898-499a-b070-2bae628c89ef"/>
    <ds:schemaRef ds:uri="http://purl.org/dc/term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905D6EA-0F73-4508-9DF2-FB54AF0757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16898</TotalTime>
  <Words>3281</Words>
  <Application>Microsoft Office PowerPoint</Application>
  <PresentationFormat>A4 Paper (210x297 mm)</PresentationFormat>
  <Paragraphs>918</Paragraphs>
  <Slides>39</Slides>
  <Notes>23</Notes>
  <HiddenSlides>0</HiddenSlides>
  <MMClips>64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Arial Body</vt:lpstr>
      <vt:lpstr>Bernard MT Condensed</vt:lpstr>
      <vt:lpstr>Calibri</vt:lpstr>
      <vt:lpstr>Microsoft Sans Serif</vt:lpstr>
      <vt:lpstr>Symbol</vt:lpstr>
      <vt:lpstr>Times</vt:lpstr>
      <vt:lpstr>Times New Roman</vt:lpstr>
      <vt:lpstr>Wingdings</vt:lpstr>
      <vt:lpstr>Theme1.0</vt:lpstr>
      <vt:lpstr>PowerPoint Presentation</vt:lpstr>
      <vt:lpstr>Presentation outline</vt:lpstr>
      <vt:lpstr>Company Background</vt:lpstr>
      <vt:lpstr>Company Background</vt:lpstr>
      <vt:lpstr>Company Background</vt:lpstr>
      <vt:lpstr>Company Background</vt:lpstr>
      <vt:lpstr>Company Background</vt:lpstr>
      <vt:lpstr>PowerPoint Presentation</vt:lpstr>
      <vt:lpstr>PowerPoint Presentation</vt:lpstr>
      <vt:lpstr>Company Capability  Comprehensive Engineering Services</vt:lpstr>
      <vt:lpstr>PowerPoint Presentation</vt:lpstr>
      <vt:lpstr>T&amp;C Department Team Organization</vt:lpstr>
      <vt:lpstr>T&amp;C Department Staff</vt:lpstr>
      <vt:lpstr>T&amp;C Department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T&amp;C Completed Projects</vt:lpstr>
      <vt:lpstr>T&amp;C Completed Projects</vt:lpstr>
      <vt:lpstr>T&amp;C Completed Projects</vt:lpstr>
      <vt:lpstr>T&amp;C Completed Projects</vt:lpstr>
      <vt:lpstr>T&amp;C Completed Projects</vt:lpstr>
      <vt:lpstr>T&amp;C Ongoing Projects</vt:lpstr>
      <vt:lpstr>T&amp;C Ongoing Projects</vt:lpstr>
      <vt:lpstr>T&amp;C Ongoing Projects</vt:lpstr>
      <vt:lpstr>T&amp;C Ongoing Projects</vt:lpstr>
      <vt:lpstr>T&amp;C Ongoing Projects</vt:lpstr>
      <vt:lpstr>T&amp;C Ongoing Projects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sheila.ciruela</dc:creator>
  <cp:lastModifiedBy>asus</cp:lastModifiedBy>
  <cp:revision>900</cp:revision>
  <cp:lastPrinted>2016-03-22T02:37:13Z</cp:lastPrinted>
  <dcterms:created xsi:type="dcterms:W3CDTF">2012-06-28T08:15:37Z</dcterms:created>
  <dcterms:modified xsi:type="dcterms:W3CDTF">2023-03-16T14:04:44Z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0x010100DE0B6CD2C26E4146AEA7247D2F3243D8</vt:lpwstr>
  </property>
  <property fmtid="{D5CDD505-2E9C-101B-9397-08002B2CF9AE}" pid="3" name="MediaServiceImageTags">
    <vt:lpwstr/>
  </property>
</Properties>
</file>